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48"/>
  </p:notesMasterIdLst>
  <p:sldIdLst>
    <p:sldId id="297" r:id="rId3"/>
    <p:sldId id="277" r:id="rId4"/>
    <p:sldId id="285" r:id="rId5"/>
    <p:sldId id="840" r:id="rId6"/>
    <p:sldId id="283" r:id="rId7"/>
    <p:sldId id="833" r:id="rId8"/>
    <p:sldId id="488" r:id="rId9"/>
    <p:sldId id="265" r:id="rId10"/>
    <p:sldId id="830" r:id="rId11"/>
    <p:sldId id="831" r:id="rId12"/>
    <p:sldId id="832" r:id="rId13"/>
    <p:sldId id="266" r:id="rId14"/>
    <p:sldId id="485" r:id="rId15"/>
    <p:sldId id="517" r:id="rId16"/>
    <p:sldId id="834" r:id="rId17"/>
    <p:sldId id="535" r:id="rId18"/>
    <p:sldId id="835" r:id="rId19"/>
    <p:sldId id="836" r:id="rId20"/>
    <p:sldId id="486" r:id="rId21"/>
    <p:sldId id="841" r:id="rId22"/>
    <p:sldId id="457" r:id="rId23"/>
    <p:sldId id="426" r:id="rId24"/>
    <p:sldId id="425" r:id="rId25"/>
    <p:sldId id="364" r:id="rId26"/>
    <p:sldId id="365" r:id="rId27"/>
    <p:sldId id="458" r:id="rId28"/>
    <p:sldId id="400" r:id="rId29"/>
    <p:sldId id="839" r:id="rId30"/>
    <p:sldId id="842" r:id="rId31"/>
    <p:sldId id="489" r:id="rId32"/>
    <p:sldId id="837" r:id="rId33"/>
    <p:sldId id="816" r:id="rId34"/>
    <p:sldId id="838" r:id="rId35"/>
    <p:sldId id="491" r:id="rId36"/>
    <p:sldId id="492" r:id="rId37"/>
    <p:sldId id="843" r:id="rId38"/>
    <p:sldId id="817" r:id="rId39"/>
    <p:sldId id="820" r:id="rId40"/>
    <p:sldId id="821" r:id="rId41"/>
    <p:sldId id="815" r:id="rId42"/>
    <p:sldId id="818" r:id="rId43"/>
    <p:sldId id="824" r:id="rId44"/>
    <p:sldId id="828" r:id="rId45"/>
    <p:sldId id="822" r:id="rId46"/>
    <p:sldId id="82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9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82"/>
    <p:restoredTop sz="77755" autoAdjust="0"/>
  </p:normalViewPr>
  <p:slideViewPr>
    <p:cSldViewPr snapToGrid="0" snapToObjects="1">
      <p:cViewPr varScale="1">
        <p:scale>
          <a:sx n="98" d="100"/>
          <a:sy n="98" d="100"/>
        </p:scale>
        <p:origin x="6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78A03-F245-1B43-8CDE-3B0275888050}" type="datetimeFigureOut">
              <a:rPr lang="en-US" smtClean="0"/>
              <a:t>5/6/21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BF740-D535-F744-89A8-4E42B3D6BD32}" type="slidenum">
              <a:rPr lang="en-US" smtClean="0"/>
              <a:t>‹#›</a:t>
            </a:fld>
            <a:endParaRPr lang="en-US"/>
          </a:p>
        </p:txBody>
      </p:sp>
    </p:spTree>
    <p:extLst>
      <p:ext uri="{BB962C8B-B14F-4D97-AF65-F5344CB8AC3E}">
        <p14:creationId xmlns:p14="http://schemas.microsoft.com/office/powerpoint/2010/main" val="264028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Name</a:t>
            </a:r>
          </a:p>
          <a:p>
            <a:pPr marL="171450" indent="-171450">
              <a:buFontTx/>
              <a:buChar char="-"/>
            </a:pPr>
            <a:r>
              <a:rPr lang="en-US" dirty="0"/>
              <a:t>Department &amp; DS Program</a:t>
            </a:r>
          </a:p>
          <a:p>
            <a:pPr marL="171450" indent="-171450">
              <a:buFontTx/>
              <a:buChar char="-"/>
            </a:pPr>
            <a:r>
              <a:rPr lang="en-US" dirty="0"/>
              <a:t>I work in…</a:t>
            </a:r>
          </a:p>
          <a:p>
            <a:pPr marL="171450" indent="-171450">
              <a:buFontTx/>
              <a:buChar char="-"/>
            </a:pPr>
            <a:r>
              <a:rPr lang="en-US" dirty="0"/>
              <a:t>I’m here to…</a:t>
            </a:r>
          </a:p>
          <a:p>
            <a:pPr marL="171450" indent="-171450">
              <a:buFontTx/>
              <a:buChar char="-"/>
            </a:pPr>
            <a:r>
              <a:rPr lang="en-US" dirty="0"/>
              <a:t>This will be the first of three lectures this spring focused on ways data science is positioned to change (and beginning to change) clinical practice. We’re doing this because we think these technologies are going to have a major impact on the way you practice medicine, and we want you to be ready for them.</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008625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Whether or not stats and data science are different, no doubt we have made major progress in our ability to work with big data</a:t>
            </a:r>
          </a:p>
          <a:p>
            <a:endParaRPr lang="en-US" dirty="0"/>
          </a:p>
          <a:p>
            <a:r>
              <a:rPr lang="en-US" dirty="0"/>
              <a:t>Need more data to learn these models (many parameters)</a:t>
            </a:r>
          </a:p>
          <a:p>
            <a:r>
              <a:rPr lang="en-US" dirty="0"/>
              <a:t>Note that people don’t need so much (labeled) data!</a:t>
            </a:r>
          </a:p>
          <a:p>
            <a:r>
              <a:rPr lang="en-US" dirty="0"/>
              <a:t>Work now – learning without so much data</a:t>
            </a:r>
          </a:p>
          <a:p>
            <a:r>
              <a:rPr lang="en-US" dirty="0"/>
              <a:t>Note that we’ve only talked about supervised learning</a:t>
            </a:r>
          </a:p>
        </p:txBody>
      </p:sp>
      <p:sp>
        <p:nvSpPr>
          <p:cNvPr id="4" name="Slide Number Placeholder 3"/>
          <p:cNvSpPr>
            <a:spLocks noGrp="1"/>
          </p:cNvSpPr>
          <p:nvPr>
            <p:ph type="sldNum" sz="quarter" idx="5"/>
          </p:nvPr>
        </p:nvSpPr>
        <p:spPr/>
        <p:txBody>
          <a:bodyPr/>
          <a:lstStyle/>
          <a:p>
            <a:fld id="{9FCDE58F-843A-8447-AF7F-7BD31329CDC1}" type="slidenum">
              <a:rPr lang="en-US" smtClean="0"/>
              <a:t>12</a:t>
            </a:fld>
            <a:endParaRPr lang="en-US"/>
          </a:p>
        </p:txBody>
      </p:sp>
    </p:spTree>
    <p:extLst>
      <p:ext uri="{BB962C8B-B14F-4D97-AF65-F5344CB8AC3E}">
        <p14:creationId xmlns:p14="http://schemas.microsoft.com/office/powerpoint/2010/main" val="624028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big data… you be the judge. What is more straightforward, though, is that there is a difference between ML and stats in their modeling goals.</a:t>
            </a:r>
          </a:p>
          <a:p>
            <a:r>
              <a:rPr lang="en-US" dirty="0"/>
              <a:t>ML is much more focused on prediction (above explanation).</a:t>
            </a:r>
          </a:p>
        </p:txBody>
      </p:sp>
      <p:sp>
        <p:nvSpPr>
          <p:cNvPr id="4" name="Slide Number Placeholder 3"/>
          <p:cNvSpPr>
            <a:spLocks noGrp="1"/>
          </p:cNvSpPr>
          <p:nvPr>
            <p:ph type="sldNum" sz="quarter" idx="5"/>
          </p:nvPr>
        </p:nvSpPr>
        <p:spPr/>
        <p:txBody>
          <a:bodyPr/>
          <a:lstStyle/>
          <a:p>
            <a:fld id="{4DCBF740-D535-F744-89A8-4E42B3D6BD32}" type="slidenum">
              <a:rPr lang="en-US" smtClean="0"/>
              <a:t>13</a:t>
            </a:fld>
            <a:endParaRPr lang="en-US"/>
          </a:p>
        </p:txBody>
      </p:sp>
    </p:spTree>
    <p:extLst>
      <p:ext uri="{BB962C8B-B14F-4D97-AF65-F5344CB8AC3E}">
        <p14:creationId xmlns:p14="http://schemas.microsoft.com/office/powerpoint/2010/main" val="39762377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14</a:t>
            </a:fld>
            <a:endParaRPr lang="en-US"/>
          </a:p>
        </p:txBody>
      </p:sp>
    </p:spTree>
    <p:extLst>
      <p:ext uri="{BB962C8B-B14F-4D97-AF65-F5344CB8AC3E}">
        <p14:creationId xmlns:p14="http://schemas.microsoft.com/office/powerpoint/2010/main" val="2724886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 1: diagnostics. Admissions prediction. Recommendation systems. Etc.</a:t>
            </a:r>
          </a:p>
          <a:p>
            <a:r>
              <a:rPr lang="en-US" dirty="0"/>
              <a:t>Answer 2: note that if we have this perspective, must recognize that we are not doing causal inference</a:t>
            </a:r>
          </a:p>
        </p:txBody>
      </p:sp>
      <p:sp>
        <p:nvSpPr>
          <p:cNvPr id="4" name="Slide Number Placeholder 3"/>
          <p:cNvSpPr>
            <a:spLocks noGrp="1"/>
          </p:cNvSpPr>
          <p:nvPr>
            <p:ph type="sldNum" sz="quarter" idx="5"/>
          </p:nvPr>
        </p:nvSpPr>
        <p:spPr/>
        <p:txBody>
          <a:bodyPr/>
          <a:lstStyle/>
          <a:p>
            <a:fld id="{4DCBF740-D535-F744-89A8-4E42B3D6BD32}" type="slidenum">
              <a:rPr lang="en-US" smtClean="0"/>
              <a:t>15</a:t>
            </a:fld>
            <a:endParaRPr lang="en-US"/>
          </a:p>
        </p:txBody>
      </p:sp>
    </p:spTree>
    <p:extLst>
      <p:ext uri="{BB962C8B-B14F-4D97-AF65-F5344CB8AC3E}">
        <p14:creationId xmlns:p14="http://schemas.microsoft.com/office/powerpoint/2010/main" val="2945681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highlight the issue of interpretability</a:t>
            </a:r>
          </a:p>
          <a:p>
            <a:r>
              <a:rPr lang="en-US" dirty="0"/>
              <a:t>How can we trust a ”black box” diagnostic if we don’t know what’s happening inside?</a:t>
            </a:r>
          </a:p>
        </p:txBody>
      </p:sp>
      <p:sp>
        <p:nvSpPr>
          <p:cNvPr id="4" name="Slide Number Placeholder 3"/>
          <p:cNvSpPr>
            <a:spLocks noGrp="1"/>
          </p:cNvSpPr>
          <p:nvPr>
            <p:ph type="sldNum" sz="quarter" idx="5"/>
          </p:nvPr>
        </p:nvSpPr>
        <p:spPr/>
        <p:txBody>
          <a:bodyPr/>
          <a:lstStyle/>
          <a:p>
            <a:fld id="{9FCDE58F-843A-8447-AF7F-7BD31329CDC1}" type="slidenum">
              <a:rPr lang="en-US" smtClean="0"/>
              <a:t>16</a:t>
            </a:fld>
            <a:endParaRPr lang="en-US"/>
          </a:p>
        </p:txBody>
      </p:sp>
    </p:spTree>
    <p:extLst>
      <p:ext uri="{BB962C8B-B14F-4D97-AF65-F5344CB8AC3E}">
        <p14:creationId xmlns:p14="http://schemas.microsoft.com/office/powerpoint/2010/main" val="7529445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we’re not really opening up the black box here</a:t>
            </a:r>
          </a:p>
        </p:txBody>
      </p:sp>
      <p:sp>
        <p:nvSpPr>
          <p:cNvPr id="4" name="Slide Number Placeholder 3"/>
          <p:cNvSpPr>
            <a:spLocks noGrp="1"/>
          </p:cNvSpPr>
          <p:nvPr>
            <p:ph type="sldNum" sz="quarter" idx="5"/>
          </p:nvPr>
        </p:nvSpPr>
        <p:spPr/>
        <p:txBody>
          <a:bodyPr/>
          <a:lstStyle/>
          <a:p>
            <a:fld id="{4DCBF740-D535-F744-89A8-4E42B3D6BD32}" type="slidenum">
              <a:rPr lang="en-US" smtClean="0"/>
              <a:t>17</a:t>
            </a:fld>
            <a:endParaRPr lang="en-US"/>
          </a:p>
        </p:txBody>
      </p:sp>
    </p:spTree>
    <p:extLst>
      <p:ext uri="{BB962C8B-B14F-4D97-AF65-F5344CB8AC3E}">
        <p14:creationId xmlns:p14="http://schemas.microsoft.com/office/powerpoint/2010/main" val="2089400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 of sample predictive performance”</a:t>
            </a:r>
          </a:p>
          <a:p>
            <a:r>
              <a:rPr lang="en-US" dirty="0"/>
              <a:t>“generalization error”</a:t>
            </a:r>
          </a:p>
        </p:txBody>
      </p:sp>
      <p:sp>
        <p:nvSpPr>
          <p:cNvPr id="4" name="Slide Number Placeholder 3"/>
          <p:cNvSpPr>
            <a:spLocks noGrp="1"/>
          </p:cNvSpPr>
          <p:nvPr>
            <p:ph type="sldNum" sz="quarter" idx="5"/>
          </p:nvPr>
        </p:nvSpPr>
        <p:spPr/>
        <p:txBody>
          <a:bodyPr/>
          <a:lstStyle/>
          <a:p>
            <a:fld id="{4DCBF740-D535-F744-89A8-4E42B3D6BD32}" type="slidenum">
              <a:rPr lang="en-US" smtClean="0"/>
              <a:t>18</a:t>
            </a:fld>
            <a:endParaRPr lang="en-US"/>
          </a:p>
        </p:txBody>
      </p:sp>
    </p:spTree>
    <p:extLst>
      <p:ext uri="{BB962C8B-B14F-4D97-AF65-F5344CB8AC3E}">
        <p14:creationId xmlns:p14="http://schemas.microsoft.com/office/powerpoint/2010/main" val="4205375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Annotated</a:t>
            </a:r>
          </a:p>
          <a:p>
            <a:r>
              <a:rPr lang="en-US" dirty="0"/>
              <a:t>Fixed train/</a:t>
            </a:r>
            <a:r>
              <a:rPr lang="en-US" dirty="0" err="1"/>
              <a:t>val</a:t>
            </a:r>
            <a:r>
              <a:rPr lang="en-US" dirty="0"/>
              <a:t>/test</a:t>
            </a:r>
            <a:r>
              <a:rPr lang="en-US" baseline="0" dirty="0"/>
              <a:t> splits</a:t>
            </a:r>
          </a:p>
          <a:p>
            <a:r>
              <a:rPr lang="en-US" baseline="0" dirty="0"/>
              <a:t>Test data sometimes withheld, e.g. for competitions</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20</a:t>
            </a:fld>
            <a:endParaRPr lang="en-US"/>
          </a:p>
        </p:txBody>
      </p:sp>
    </p:spTree>
    <p:extLst>
      <p:ext uri="{BB962C8B-B14F-4D97-AF65-F5344CB8AC3E}">
        <p14:creationId xmlns:p14="http://schemas.microsoft.com/office/powerpoint/2010/main" val="42095924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example, we might collect data on patients for two years, then hold out data on patients collected over a third year</a:t>
            </a:r>
          </a:p>
          <a:p>
            <a:r>
              <a:rPr lang="en-US" dirty="0"/>
              <a:t>Or we might collect data on patients in one health system, then see how model performs on patients from a different health system</a:t>
            </a:r>
          </a:p>
          <a:p>
            <a:endParaRPr lang="en-US" dirty="0"/>
          </a:p>
          <a:p>
            <a:r>
              <a:rPr lang="en-US" dirty="0"/>
              <a:t>Will talk more about this tomorrow – this is done to protect against overfitting</a:t>
            </a:r>
          </a:p>
        </p:txBody>
      </p:sp>
      <p:sp>
        <p:nvSpPr>
          <p:cNvPr id="4" name="Slide Number Placeholder 3"/>
          <p:cNvSpPr>
            <a:spLocks noGrp="1"/>
          </p:cNvSpPr>
          <p:nvPr>
            <p:ph type="sldNum" sz="quarter" idx="5"/>
          </p:nvPr>
        </p:nvSpPr>
        <p:spPr/>
        <p:txBody>
          <a:bodyPr/>
          <a:lstStyle/>
          <a:p>
            <a:fld id="{4DCBF740-D535-F744-89A8-4E42B3D6BD32}" type="slidenum">
              <a:rPr lang="en-US" smtClean="0"/>
              <a:t>21</a:t>
            </a:fld>
            <a:endParaRPr lang="en-US"/>
          </a:p>
        </p:txBody>
      </p:sp>
    </p:spTree>
    <p:extLst>
      <p:ext uri="{BB962C8B-B14F-4D97-AF65-F5344CB8AC3E}">
        <p14:creationId xmlns:p14="http://schemas.microsoft.com/office/powerpoint/2010/main" val="50811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Essentially, multiple records from a single person is “clustered data”. If you split them across sets, you are still overfitting.</a:t>
            </a:r>
          </a:p>
          <a:p>
            <a:endParaRPr lang="en-US" dirty="0"/>
          </a:p>
          <a:p>
            <a:r>
              <a:rPr lang="en-US" dirty="0"/>
              <a:t>Need to assign these to the same split.</a:t>
            </a:r>
          </a:p>
          <a:p>
            <a:endParaRPr lang="en-US" dirty="0"/>
          </a:p>
          <a:p>
            <a:r>
              <a:rPr lang="en-US" dirty="0"/>
              <a:t>And PITFALL 0: Evaluating multiple times on the test set</a:t>
            </a:r>
          </a:p>
          <a:p>
            <a:endParaRPr lang="en-US" dirty="0"/>
          </a:p>
          <a:p>
            <a:r>
              <a:rPr lang="en-US" dirty="0"/>
              <a:t>Think of it like</a:t>
            </a:r>
            <a:r>
              <a:rPr lang="en-US" baseline="0" dirty="0"/>
              <a:t> a randomization scheme, where it depends on the study design.</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27</a:t>
            </a:fld>
            <a:endParaRPr lang="en-US"/>
          </a:p>
        </p:txBody>
      </p:sp>
    </p:spTree>
    <p:extLst>
      <p:ext uri="{BB962C8B-B14F-4D97-AF65-F5344CB8AC3E}">
        <p14:creationId xmlns:p14="http://schemas.microsoft.com/office/powerpoint/2010/main" val="3905819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A3: Judea Pearl</a:t>
            </a:r>
          </a:p>
          <a:p>
            <a:r>
              <a:rPr lang="en-US" dirty="0"/>
              <a:t>A4: not hype – probably too limited!</a:t>
            </a:r>
          </a:p>
        </p:txBody>
      </p:sp>
      <p:sp>
        <p:nvSpPr>
          <p:cNvPr id="4" name="Slide Number Placeholder 3"/>
          <p:cNvSpPr>
            <a:spLocks noGrp="1"/>
          </p:cNvSpPr>
          <p:nvPr>
            <p:ph type="sldNum" sz="quarter" idx="10"/>
          </p:nvPr>
        </p:nvSpPr>
        <p:spPr/>
        <p:txBody>
          <a:bodyPr/>
          <a:lstStyle/>
          <a:p>
            <a:fld id="{0175F3A6-6971-5D47-A3A5-1EDC47BAF5FB}" type="slidenum">
              <a:rPr lang="en-US" smtClean="0"/>
              <a:t>2</a:t>
            </a:fld>
            <a:endParaRPr lang="en-US"/>
          </a:p>
        </p:txBody>
      </p:sp>
    </p:spTree>
    <p:extLst>
      <p:ext uri="{BB962C8B-B14F-4D97-AF65-F5344CB8AC3E}">
        <p14:creationId xmlns:p14="http://schemas.microsoft.com/office/powerpoint/2010/main" val="76912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Essentially, multiple records from a single person is “clustered data”. If you split them across sets, you are still overfitting.</a:t>
            </a:r>
          </a:p>
          <a:p>
            <a:endParaRPr lang="en-US" dirty="0"/>
          </a:p>
          <a:p>
            <a:r>
              <a:rPr lang="en-US" dirty="0"/>
              <a:t>Need to assign these to the same split.</a:t>
            </a:r>
          </a:p>
          <a:p>
            <a:endParaRPr lang="en-US" dirty="0"/>
          </a:p>
          <a:p>
            <a:r>
              <a:rPr lang="en-US" dirty="0"/>
              <a:t>And PITFALL 0: Evaluating multiple times on the test set</a:t>
            </a:r>
          </a:p>
          <a:p>
            <a:endParaRPr lang="en-US" dirty="0"/>
          </a:p>
          <a:p>
            <a:r>
              <a:rPr lang="en-US" dirty="0"/>
              <a:t>Think of it like</a:t>
            </a:r>
            <a:r>
              <a:rPr lang="en-US" baseline="0" dirty="0"/>
              <a:t> a randomization scheme, where it depends on the study design.</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28</a:t>
            </a:fld>
            <a:endParaRPr lang="en-US"/>
          </a:p>
        </p:txBody>
      </p:sp>
    </p:spTree>
    <p:extLst>
      <p:ext uri="{BB962C8B-B14F-4D97-AF65-F5344CB8AC3E}">
        <p14:creationId xmlns:p14="http://schemas.microsoft.com/office/powerpoint/2010/main" val="1092430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Annotated</a:t>
            </a:r>
          </a:p>
          <a:p>
            <a:r>
              <a:rPr lang="en-US" dirty="0"/>
              <a:t>Fixed train/</a:t>
            </a:r>
            <a:r>
              <a:rPr lang="en-US" dirty="0" err="1"/>
              <a:t>val</a:t>
            </a:r>
            <a:r>
              <a:rPr lang="en-US" dirty="0"/>
              <a:t>/test</a:t>
            </a:r>
            <a:r>
              <a:rPr lang="en-US" baseline="0" dirty="0"/>
              <a:t> splits</a:t>
            </a:r>
          </a:p>
          <a:p>
            <a:r>
              <a:rPr lang="en-US" baseline="0" dirty="0"/>
              <a:t>Test data sometimes withheld, e.g. for competitions</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29</a:t>
            </a:fld>
            <a:endParaRPr lang="en-US"/>
          </a:p>
        </p:txBody>
      </p:sp>
    </p:spTree>
    <p:extLst>
      <p:ext uri="{BB962C8B-B14F-4D97-AF65-F5344CB8AC3E}">
        <p14:creationId xmlns:p14="http://schemas.microsoft.com/office/powerpoint/2010/main" val="29143954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Point out that there are MANY more, particularly for vision</a:t>
            </a:r>
          </a:p>
        </p:txBody>
      </p:sp>
      <p:sp>
        <p:nvSpPr>
          <p:cNvPr id="4" name="Slide Number Placeholder 3"/>
          <p:cNvSpPr>
            <a:spLocks noGrp="1"/>
          </p:cNvSpPr>
          <p:nvPr>
            <p:ph type="sldNum" sz="quarter" idx="5"/>
          </p:nvPr>
        </p:nvSpPr>
        <p:spPr/>
        <p:txBody>
          <a:bodyPr/>
          <a:lstStyle/>
          <a:p>
            <a:fld id="{4DCBF740-D535-F744-89A8-4E42B3D6BD32}" type="slidenum">
              <a:rPr lang="en-US" smtClean="0"/>
              <a:t>30</a:t>
            </a:fld>
            <a:endParaRPr lang="en-US"/>
          </a:p>
        </p:txBody>
      </p:sp>
    </p:spTree>
    <p:extLst>
      <p:ext uri="{BB962C8B-B14F-4D97-AF65-F5344CB8AC3E}">
        <p14:creationId xmlns:p14="http://schemas.microsoft.com/office/powerpoint/2010/main" val="1035615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SQuAD</a:t>
            </a:r>
            <a:r>
              <a:rPr lang="en-US" dirty="0"/>
              <a:t> 2.0 developed in 2016</a:t>
            </a:r>
          </a:p>
          <a:p>
            <a:endParaRPr lang="en-US" dirty="0"/>
          </a:p>
          <a:p>
            <a:pPr marL="171450" indent="-171450">
              <a:buFontTx/>
              <a:buChar char="-"/>
            </a:pPr>
            <a:r>
              <a:rPr lang="en-US" dirty="0"/>
              <a:t>Paragraphs of content along with questions about that content</a:t>
            </a:r>
          </a:p>
          <a:p>
            <a:pPr marL="171450" indent="-171450">
              <a:buFontTx/>
              <a:buChar char="-"/>
            </a:pPr>
            <a:r>
              <a:rPr lang="en-US" dirty="0"/>
              <a:t>Here we have paragraph about the immune system along with relevant questions that can be answered. But again, not all of these questions can be answered, and it is important for the system to recognize this.</a:t>
            </a:r>
          </a:p>
          <a:p>
            <a:endParaRPr lang="en-US" dirty="0"/>
          </a:p>
          <a:p>
            <a:r>
              <a:rPr lang="en-US" dirty="0"/>
              <a:t>Exact match. This metric measures the percentage of predictions that match any one of the ground truth answers exactly. </a:t>
            </a:r>
          </a:p>
          <a:p>
            <a:endParaRPr lang="en-US" dirty="0"/>
          </a:p>
          <a:p>
            <a:r>
              <a:rPr lang="en-US" dirty="0"/>
              <a:t>(Macro-averaged) F1 score. This metric measures the average overlap between the prediction and ground truth answer. We treat the prediction and ground truth as bags of tokens, and compute their F1. We take the maximum F1 over all of the ground truth answers for a given question, and then average over all of the questions</a:t>
            </a:r>
          </a:p>
          <a:p>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0252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point is that we have all these HUGE datasets, and absolutely anybody can access and start working with them. The big challenges of AI are being knocked down largely because these data are out there – creates its own demand.</a:t>
            </a:r>
          </a:p>
          <a:p>
            <a:endParaRPr lang="en-US" dirty="0"/>
          </a:p>
          <a:p>
            <a:r>
              <a:rPr lang="en-US" dirty="0"/>
              <a:t>In medicine, we’re working toward it.</a:t>
            </a:r>
          </a:p>
        </p:txBody>
      </p:sp>
      <p:sp>
        <p:nvSpPr>
          <p:cNvPr id="4" name="Slide Number Placeholder 3"/>
          <p:cNvSpPr>
            <a:spLocks noGrp="1"/>
          </p:cNvSpPr>
          <p:nvPr>
            <p:ph type="sldNum" sz="quarter" idx="5"/>
          </p:nvPr>
        </p:nvSpPr>
        <p:spPr/>
        <p:txBody>
          <a:bodyPr/>
          <a:lstStyle/>
          <a:p>
            <a:fld id="{4DCBF740-D535-F744-89A8-4E42B3D6BD32}" type="slidenum">
              <a:rPr lang="en-US" smtClean="0"/>
              <a:t>33</a:t>
            </a:fld>
            <a:endParaRPr lang="en-US"/>
          </a:p>
        </p:txBody>
      </p:sp>
    </p:spTree>
    <p:extLst>
      <p:ext uri="{BB962C8B-B14F-4D97-AF65-F5344CB8AC3E}">
        <p14:creationId xmlns:p14="http://schemas.microsoft.com/office/powerpoint/2010/main" val="6240744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 one we DON’T have – is EHR data. Very little standardization here. It’s a problem!</a:t>
            </a:r>
          </a:p>
        </p:txBody>
      </p:sp>
      <p:sp>
        <p:nvSpPr>
          <p:cNvPr id="4" name="Slide Number Placeholder 3"/>
          <p:cNvSpPr>
            <a:spLocks noGrp="1"/>
          </p:cNvSpPr>
          <p:nvPr>
            <p:ph type="sldNum" sz="quarter" idx="5"/>
          </p:nvPr>
        </p:nvSpPr>
        <p:spPr/>
        <p:txBody>
          <a:bodyPr/>
          <a:lstStyle/>
          <a:p>
            <a:fld id="{4DCBF740-D535-F744-89A8-4E42B3D6BD32}" type="slidenum">
              <a:rPr lang="en-US" smtClean="0"/>
              <a:t>35</a:t>
            </a:fld>
            <a:endParaRPr lang="en-US"/>
          </a:p>
        </p:txBody>
      </p:sp>
    </p:spTree>
    <p:extLst>
      <p:ext uri="{BB962C8B-B14F-4D97-AF65-F5344CB8AC3E}">
        <p14:creationId xmlns:p14="http://schemas.microsoft.com/office/powerpoint/2010/main" val="13891169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Annotated</a:t>
            </a:r>
          </a:p>
          <a:p>
            <a:r>
              <a:rPr lang="en-US" dirty="0"/>
              <a:t>Fixed train/</a:t>
            </a:r>
            <a:r>
              <a:rPr lang="en-US" dirty="0" err="1"/>
              <a:t>val</a:t>
            </a:r>
            <a:r>
              <a:rPr lang="en-US" dirty="0"/>
              <a:t>/test</a:t>
            </a:r>
            <a:r>
              <a:rPr lang="en-US" baseline="0" dirty="0"/>
              <a:t> splits</a:t>
            </a:r>
          </a:p>
          <a:p>
            <a:r>
              <a:rPr lang="en-US" baseline="0" dirty="0"/>
              <a:t>Test data sometimes withheld, e.g. for competitions</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36</a:t>
            </a:fld>
            <a:endParaRPr lang="en-US"/>
          </a:p>
        </p:txBody>
      </p:sp>
    </p:spTree>
    <p:extLst>
      <p:ext uri="{BB962C8B-B14F-4D97-AF65-F5344CB8AC3E}">
        <p14:creationId xmlns:p14="http://schemas.microsoft.com/office/powerpoint/2010/main" val="24737519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competition</a:t>
            </a:r>
            <a:r>
              <a:rPr lang="en-US" baseline="0" dirty="0"/>
              <a:t> occurs naturally from making these data available</a:t>
            </a:r>
          </a:p>
          <a:p>
            <a:r>
              <a:rPr lang="en-US" baseline="0" dirty="0"/>
              <a:t>Other competition is deliberately encouraged through challenges and prizes</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37</a:t>
            </a:fld>
            <a:endParaRPr lang="en-US"/>
          </a:p>
        </p:txBody>
      </p:sp>
    </p:spTree>
    <p:extLst>
      <p:ext uri="{BB962C8B-B14F-4D97-AF65-F5344CB8AC3E}">
        <p14:creationId xmlns:p14="http://schemas.microsoft.com/office/powerpoint/2010/main" val="3894431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SQuAD</a:t>
            </a:r>
            <a:r>
              <a:rPr lang="en-US" dirty="0"/>
              <a:t> 2.0 developed in 2016</a:t>
            </a:r>
          </a:p>
          <a:p>
            <a:endParaRPr lang="en-US" dirty="0"/>
          </a:p>
          <a:p>
            <a:pPr marL="171450" indent="-171450">
              <a:buFontTx/>
              <a:buChar char="-"/>
            </a:pPr>
            <a:r>
              <a:rPr lang="en-US" dirty="0"/>
              <a:t>Paragraphs of content along with questions about that content</a:t>
            </a:r>
          </a:p>
          <a:p>
            <a:pPr marL="171450" indent="-171450">
              <a:buFontTx/>
              <a:buChar char="-"/>
            </a:pPr>
            <a:r>
              <a:rPr lang="en-US" dirty="0"/>
              <a:t>Here we have paragraph about the immune system along with relevant questions that can be answered. But again, not all of these questions can be answered, and it is important for the system to recognize this.</a:t>
            </a:r>
          </a:p>
          <a:p>
            <a:endParaRPr lang="en-US" dirty="0"/>
          </a:p>
          <a:p>
            <a:r>
              <a:rPr lang="en-US" dirty="0"/>
              <a:t>Exact match. This metric measures the percentage of predictions that match any one of the ground truth answers exactly. </a:t>
            </a:r>
          </a:p>
          <a:p>
            <a:endParaRPr lang="en-US" dirty="0"/>
          </a:p>
          <a:p>
            <a:r>
              <a:rPr lang="en-US" dirty="0"/>
              <a:t>(Macro-averaged) F1 score. This metric measures the average overlap between the prediction and ground truth answer. We treat the prediction and ground truth as bags of tokens, and compute their F1. We take the maximum F1 over all of the ground truth answers for a given question, and then average over all of the questions</a:t>
            </a:r>
          </a:p>
          <a:p>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43471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Annotated</a:t>
            </a:r>
          </a:p>
          <a:p>
            <a:r>
              <a:rPr lang="en-US" dirty="0"/>
              <a:t>Fixed train/</a:t>
            </a:r>
            <a:r>
              <a:rPr lang="en-US" dirty="0" err="1"/>
              <a:t>val</a:t>
            </a:r>
            <a:r>
              <a:rPr lang="en-US" dirty="0"/>
              <a:t>/test</a:t>
            </a:r>
            <a:r>
              <a:rPr lang="en-US" baseline="0" dirty="0"/>
              <a:t> splits</a:t>
            </a:r>
          </a:p>
          <a:p>
            <a:r>
              <a:rPr lang="en-US" baseline="0" dirty="0"/>
              <a:t>Test data sometimes withheld, e.g. for competitions</a:t>
            </a:r>
            <a:endParaRPr lang="en-US" dirty="0"/>
          </a:p>
        </p:txBody>
      </p:sp>
      <p:sp>
        <p:nvSpPr>
          <p:cNvPr id="4" name="Slide Number Placeholder 3"/>
          <p:cNvSpPr>
            <a:spLocks noGrp="1"/>
          </p:cNvSpPr>
          <p:nvPr>
            <p:ph type="sldNum" sz="quarter" idx="10"/>
          </p:nvPr>
        </p:nvSpPr>
        <p:spPr/>
        <p:txBody>
          <a:bodyPr/>
          <a:lstStyle/>
          <a:p>
            <a:fld id="{4DCBF740-D535-F744-89A8-4E42B3D6BD32}" type="slidenum">
              <a:rPr lang="en-US" smtClean="0"/>
              <a:t>43</a:t>
            </a:fld>
            <a:endParaRPr lang="en-US"/>
          </a:p>
        </p:txBody>
      </p:sp>
    </p:spTree>
    <p:extLst>
      <p:ext uri="{BB962C8B-B14F-4D97-AF65-F5344CB8AC3E}">
        <p14:creationId xmlns:p14="http://schemas.microsoft.com/office/powerpoint/2010/main" val="1636602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MI Jordan, arguably one of the greatest of all time in ML -- </a:t>
            </a:r>
          </a:p>
          <a:p>
            <a:pPr marL="228600" indent="-228600">
              <a:buAutoNum type="arabicParenR"/>
            </a:pPr>
            <a:endParaRPr lang="en-US" dirty="0"/>
          </a:p>
          <a:p>
            <a:pPr marL="228600" indent="-228600">
              <a:buAutoNum type="arabicParenR"/>
            </a:pPr>
            <a:r>
              <a:rPr lang="en-US" dirty="0"/>
              <a:t>Algorithmic – theory of algorithms rather than theory of statistics</a:t>
            </a:r>
          </a:p>
          <a:p>
            <a:pPr marL="228600" indent="-228600">
              <a:buAutoNum type="arabicParenR"/>
            </a:pPr>
            <a:r>
              <a:rPr lang="en-US" dirty="0"/>
              <a:t>Interdisciplinary</a:t>
            </a:r>
          </a:p>
          <a:p>
            <a:pPr marL="228600" indent="-228600">
              <a:buAutoNum type="arabicParenR"/>
            </a:pPr>
            <a:r>
              <a:rPr lang="en-US" dirty="0"/>
              <a:t>Predictive (and make decisions) – focused on action rather than interpretation</a:t>
            </a:r>
          </a:p>
          <a:p>
            <a:pPr marL="228600" indent="-228600">
              <a:buAutoNum type="arabicParenR"/>
            </a:pPr>
            <a:r>
              <a:rPr lang="en-US" dirty="0"/>
              <a:t>Process data – this is not statistical theory</a:t>
            </a:r>
          </a:p>
          <a:p>
            <a:pPr marL="228600" indent="-228600">
              <a:buAutoNum type="arabicParenR"/>
            </a:pPr>
            <a:endParaRPr lang="en-US" dirty="0"/>
          </a:p>
          <a:p>
            <a:endParaRPr lang="en-US" dirty="0"/>
          </a:p>
          <a:p>
            <a:r>
              <a:rPr lang="en-US" dirty="0"/>
              <a:t>Other fields:</a:t>
            </a:r>
          </a:p>
          <a:p>
            <a:r>
              <a:rPr lang="en-US" baseline="0" dirty="0"/>
              <a:t>Optimization and operations research</a:t>
            </a:r>
          </a:p>
          <a:p>
            <a:r>
              <a:rPr lang="en-US" baseline="0" dirty="0"/>
              <a:t>Engineering, e.g. control theory</a:t>
            </a:r>
            <a:endParaRPr lang="en-US" dirty="0"/>
          </a:p>
          <a:p>
            <a:r>
              <a:rPr lang="en-US" dirty="0"/>
              <a:t>Neuroscience</a:t>
            </a:r>
            <a:r>
              <a:rPr lang="en-US" baseline="0" dirty="0"/>
              <a:t> (day 2)</a:t>
            </a:r>
          </a:p>
          <a:p>
            <a:r>
              <a:rPr lang="en-US" baseline="0" dirty="0"/>
              <a:t>Cognitive science</a:t>
            </a:r>
          </a:p>
          <a:p>
            <a:r>
              <a:rPr lang="en-US" baseline="0" dirty="0"/>
              <a:t>linguistics</a:t>
            </a:r>
          </a:p>
        </p:txBody>
      </p:sp>
      <p:sp>
        <p:nvSpPr>
          <p:cNvPr id="4" name="Slide Number Placeholder 3"/>
          <p:cNvSpPr>
            <a:spLocks noGrp="1"/>
          </p:cNvSpPr>
          <p:nvPr>
            <p:ph type="sldNum" sz="quarter" idx="10"/>
          </p:nvPr>
        </p:nvSpPr>
        <p:spPr/>
        <p:txBody>
          <a:bodyPr/>
          <a:lstStyle/>
          <a:p>
            <a:fld id="{0175F3A6-6971-5D47-A3A5-1EDC47BAF5FB}" type="slidenum">
              <a:rPr lang="en-US" smtClean="0"/>
              <a:t>3</a:t>
            </a:fld>
            <a:endParaRPr lang="en-US"/>
          </a:p>
        </p:txBody>
      </p:sp>
    </p:spTree>
    <p:extLst>
      <p:ext uri="{BB962C8B-B14F-4D97-AF65-F5344CB8AC3E}">
        <p14:creationId xmlns:p14="http://schemas.microsoft.com/office/powerpoint/2010/main" val="1977984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Theory of algorithms rather than stats theory</a:t>
            </a:r>
          </a:p>
          <a:p>
            <a:r>
              <a:rPr lang="en-US" dirty="0"/>
              <a:t>Note that to some extent, you have to experience how the cultures are different</a:t>
            </a:r>
          </a:p>
          <a:p>
            <a:r>
              <a:rPr lang="en-US" dirty="0"/>
              <a:t>Engineering culture rather than stats culture?</a:t>
            </a:r>
          </a:p>
        </p:txBody>
      </p:sp>
      <p:sp>
        <p:nvSpPr>
          <p:cNvPr id="4" name="Slide Number Placeholder 3"/>
          <p:cNvSpPr>
            <a:spLocks noGrp="1"/>
          </p:cNvSpPr>
          <p:nvPr>
            <p:ph type="sldNum" sz="quarter" idx="10"/>
          </p:nvPr>
        </p:nvSpPr>
        <p:spPr/>
        <p:txBody>
          <a:bodyPr/>
          <a:lstStyle/>
          <a:p>
            <a:fld id="{4DCBF740-D535-F744-89A8-4E42B3D6BD32}" type="slidenum">
              <a:rPr lang="en-US" smtClean="0"/>
              <a:t>45</a:t>
            </a:fld>
            <a:endParaRPr lang="en-US"/>
          </a:p>
        </p:txBody>
      </p:sp>
    </p:spTree>
    <p:extLst>
      <p:ext uri="{BB962C8B-B14F-4D97-AF65-F5344CB8AC3E}">
        <p14:creationId xmlns:p14="http://schemas.microsoft.com/office/powerpoint/2010/main" val="3491332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MI Jordan, arguably one of the greatest of all time in ML -- </a:t>
            </a:r>
          </a:p>
          <a:p>
            <a:pPr marL="228600" indent="-228600">
              <a:buAutoNum type="arabicParenR"/>
            </a:pPr>
            <a:endParaRPr lang="en-US" dirty="0"/>
          </a:p>
          <a:p>
            <a:pPr marL="228600" indent="-228600">
              <a:buAutoNum type="arabicParenR"/>
            </a:pPr>
            <a:r>
              <a:rPr lang="en-US" dirty="0"/>
              <a:t>Algorithmic – theory of algorithms rather than theory of statistics</a:t>
            </a:r>
          </a:p>
          <a:p>
            <a:pPr marL="228600" indent="-228600">
              <a:buAutoNum type="arabicParenR"/>
            </a:pPr>
            <a:r>
              <a:rPr lang="en-US" dirty="0"/>
              <a:t>Interdisciplinary</a:t>
            </a:r>
          </a:p>
          <a:p>
            <a:pPr marL="228600" indent="-228600">
              <a:buAutoNum type="arabicParenR"/>
            </a:pPr>
            <a:r>
              <a:rPr lang="en-US" dirty="0"/>
              <a:t>Predictive (and make decisions) – focused on action rather than interpretation</a:t>
            </a:r>
          </a:p>
          <a:p>
            <a:pPr marL="228600" indent="-228600">
              <a:buAutoNum type="arabicParenR"/>
            </a:pPr>
            <a:r>
              <a:rPr lang="en-US" dirty="0"/>
              <a:t>Process data – this is not statistical theory</a:t>
            </a:r>
          </a:p>
          <a:p>
            <a:pPr marL="228600" indent="-228600">
              <a:buAutoNum type="arabicParenR"/>
            </a:pPr>
            <a:endParaRPr lang="en-US" dirty="0"/>
          </a:p>
          <a:p>
            <a:endParaRPr lang="en-US" dirty="0"/>
          </a:p>
          <a:p>
            <a:r>
              <a:rPr lang="en-US" dirty="0"/>
              <a:t>Other fields:</a:t>
            </a:r>
          </a:p>
          <a:p>
            <a:r>
              <a:rPr lang="en-US" baseline="0" dirty="0"/>
              <a:t>Optimization and operations research</a:t>
            </a:r>
          </a:p>
          <a:p>
            <a:r>
              <a:rPr lang="en-US" baseline="0" dirty="0"/>
              <a:t>Engineering, e.g. control theory</a:t>
            </a:r>
            <a:endParaRPr lang="en-US" dirty="0"/>
          </a:p>
          <a:p>
            <a:r>
              <a:rPr lang="en-US" dirty="0"/>
              <a:t>Neuroscience</a:t>
            </a:r>
            <a:r>
              <a:rPr lang="en-US" baseline="0" dirty="0"/>
              <a:t> (day 2)</a:t>
            </a:r>
          </a:p>
          <a:p>
            <a:r>
              <a:rPr lang="en-US" baseline="0" dirty="0"/>
              <a:t>Cognitive science</a:t>
            </a:r>
          </a:p>
          <a:p>
            <a:r>
              <a:rPr lang="en-US" baseline="0" dirty="0"/>
              <a:t>linguistics</a:t>
            </a:r>
          </a:p>
        </p:txBody>
      </p:sp>
      <p:sp>
        <p:nvSpPr>
          <p:cNvPr id="4" name="Slide Number Placeholder 3"/>
          <p:cNvSpPr>
            <a:spLocks noGrp="1"/>
          </p:cNvSpPr>
          <p:nvPr>
            <p:ph type="sldNum" sz="quarter" idx="10"/>
          </p:nvPr>
        </p:nvSpPr>
        <p:spPr/>
        <p:txBody>
          <a:bodyPr/>
          <a:lstStyle/>
          <a:p>
            <a:fld id="{0175F3A6-6971-5D47-A3A5-1EDC47BAF5FB}" type="slidenum">
              <a:rPr lang="en-US" smtClean="0"/>
              <a:t>4</a:t>
            </a:fld>
            <a:endParaRPr lang="en-US"/>
          </a:p>
        </p:txBody>
      </p:sp>
    </p:spTree>
    <p:extLst>
      <p:ext uri="{BB962C8B-B14F-4D97-AF65-F5344CB8AC3E}">
        <p14:creationId xmlns:p14="http://schemas.microsoft.com/office/powerpoint/2010/main" val="503474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t>Both ML and statistics:</a:t>
            </a:r>
          </a:p>
          <a:p>
            <a:endParaRPr lang="en-US" sz="1200" dirty="0"/>
          </a:p>
          <a:p>
            <a:pPr marL="285750" indent="-285750">
              <a:spcAft>
                <a:spcPts val="300"/>
              </a:spcAft>
              <a:buFontTx/>
              <a:buChar char="-"/>
            </a:pPr>
            <a:r>
              <a:rPr lang="en-US" sz="1200" dirty="0"/>
              <a:t>are based in math and probability</a:t>
            </a:r>
          </a:p>
          <a:p>
            <a:pPr marL="285750" indent="-285750">
              <a:spcAft>
                <a:spcPts val="300"/>
              </a:spcAft>
              <a:buFontTx/>
              <a:buChar char="-"/>
            </a:pPr>
            <a:r>
              <a:rPr lang="en-US" sz="1200" dirty="0"/>
              <a:t>fit mathematical models to data</a:t>
            </a:r>
          </a:p>
          <a:p>
            <a:pPr marL="285750" indent="-285750">
              <a:spcAft>
                <a:spcPts val="300"/>
              </a:spcAft>
              <a:buFontTx/>
              <a:buChar char="-"/>
            </a:pPr>
            <a:endParaRPr lang="en-US" sz="1200" dirty="0"/>
          </a:p>
          <a:p>
            <a:pPr>
              <a:spcAft>
                <a:spcPts val="300"/>
              </a:spcAft>
            </a:pPr>
            <a:r>
              <a:rPr lang="en-US" sz="1200" u="sng" dirty="0"/>
              <a:t>Compared to statisticians, ML practitioners tend to:</a:t>
            </a:r>
          </a:p>
          <a:p>
            <a:pPr>
              <a:spcAft>
                <a:spcPts val="300"/>
              </a:spcAft>
            </a:pPr>
            <a:endParaRPr lang="en-US" sz="1200" u="sng" dirty="0"/>
          </a:p>
          <a:p>
            <a:pPr marL="457200" indent="-457200">
              <a:spcAft>
                <a:spcPts val="300"/>
              </a:spcAft>
              <a:buFont typeface="+mj-lt"/>
              <a:buAutoNum type="arabicPeriod"/>
            </a:pPr>
            <a:r>
              <a:rPr lang="en-US" sz="1200" dirty="0"/>
              <a:t>be willing to use models with fewer statistical guarantees</a:t>
            </a:r>
          </a:p>
          <a:p>
            <a:pPr marL="457200" indent="-457200">
              <a:spcAft>
                <a:spcPts val="300"/>
              </a:spcAft>
              <a:buFont typeface="+mj-lt"/>
              <a:buAutoNum type="arabicPeriod"/>
            </a:pPr>
            <a:r>
              <a:rPr lang="en-US" sz="1200" dirty="0"/>
              <a:t>emphasize prediction over explanation</a:t>
            </a:r>
          </a:p>
          <a:p>
            <a:pPr marL="457200" indent="-457200">
              <a:spcAft>
                <a:spcPts val="300"/>
              </a:spcAft>
              <a:buFont typeface="+mj-lt"/>
              <a:buAutoNum type="arabicPeriod"/>
            </a:pPr>
            <a:r>
              <a:rPr lang="en-US" sz="1200" dirty="0"/>
              <a:t>focus more on model architectures and less on feature crafting and selection</a:t>
            </a:r>
          </a:p>
          <a:p>
            <a:pPr marL="457200" indent="-457200">
              <a:spcAft>
                <a:spcPts val="300"/>
              </a:spcAft>
              <a:buFont typeface="+mj-lt"/>
              <a:buAutoNum type="arabicPeriod"/>
            </a:pPr>
            <a:endParaRPr lang="en-US" sz="1200" dirty="0"/>
          </a:p>
          <a:p>
            <a:pPr>
              <a:spcAft>
                <a:spcPts val="300"/>
              </a:spcAft>
            </a:pPr>
            <a:r>
              <a:rPr lang="en-US" sz="1200" b="1" dirty="0"/>
              <a:t>Neither field can squeeze information that doesn’t exist out of a dataset!</a:t>
            </a:r>
            <a:endParaRPr lang="en-US" dirty="0"/>
          </a:p>
          <a:p>
            <a:endParaRPr lang="en-US" dirty="0"/>
          </a:p>
          <a:p>
            <a:r>
              <a:rPr lang="en-US" dirty="0"/>
              <a:t>Extremely closely related fields; in fact the overlap probably isn’t large enough</a:t>
            </a:r>
          </a:p>
          <a:p>
            <a:r>
              <a:rPr lang="en-US" dirty="0"/>
              <a:t>Success of machine learning tied to the success of big data.</a:t>
            </a:r>
          </a:p>
          <a:p>
            <a:r>
              <a:rPr lang="en-US" dirty="0"/>
              <a:t>Statistics is changing too.</a:t>
            </a:r>
          </a:p>
          <a:p>
            <a:endParaRPr lang="en-US" dirty="0"/>
          </a:p>
          <a:p>
            <a:r>
              <a:rPr lang="en-US" dirty="0"/>
              <a:t>Note: prediction is not longitudinal – used in a statistical sense</a:t>
            </a:r>
          </a:p>
        </p:txBody>
      </p:sp>
      <p:sp>
        <p:nvSpPr>
          <p:cNvPr id="4" name="Slide Number Placeholder 3"/>
          <p:cNvSpPr>
            <a:spLocks noGrp="1"/>
          </p:cNvSpPr>
          <p:nvPr>
            <p:ph type="sldNum" sz="quarter" idx="10"/>
          </p:nvPr>
        </p:nvSpPr>
        <p:spPr/>
        <p:txBody>
          <a:bodyPr/>
          <a:lstStyle/>
          <a:p>
            <a:fld id="{0175F3A6-6971-5D47-A3A5-1EDC47BAF5FB}" type="slidenum">
              <a:rPr lang="en-US" smtClean="0"/>
              <a:t>5</a:t>
            </a:fld>
            <a:endParaRPr lang="en-US"/>
          </a:p>
        </p:txBody>
      </p:sp>
    </p:spTree>
    <p:extLst>
      <p:ext uri="{BB962C8B-B14F-4D97-AF65-F5344CB8AC3E}">
        <p14:creationId xmlns:p14="http://schemas.microsoft.com/office/powerpoint/2010/main" val="541368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both sides here</a:t>
            </a:r>
          </a:p>
        </p:txBody>
      </p:sp>
      <p:sp>
        <p:nvSpPr>
          <p:cNvPr id="4" name="Slide Number Placeholder 3"/>
          <p:cNvSpPr>
            <a:spLocks noGrp="1"/>
          </p:cNvSpPr>
          <p:nvPr>
            <p:ph type="sldNum" sz="quarter" idx="5"/>
          </p:nvPr>
        </p:nvSpPr>
        <p:spPr/>
        <p:txBody>
          <a:bodyPr/>
          <a:lstStyle/>
          <a:p>
            <a:fld id="{4DCBF740-D535-F744-89A8-4E42B3D6BD32}" type="slidenum">
              <a:rPr lang="en-US" smtClean="0"/>
              <a:t>6</a:t>
            </a:fld>
            <a:endParaRPr lang="en-US"/>
          </a:p>
        </p:txBody>
      </p:sp>
    </p:spTree>
    <p:extLst>
      <p:ext uri="{BB962C8B-B14F-4D97-AF65-F5344CB8AC3E}">
        <p14:creationId xmlns:p14="http://schemas.microsoft.com/office/powerpoint/2010/main" val="704387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doubt the role of data in our lives has changed. We’re in the information age!</a:t>
            </a:r>
          </a:p>
          <a:p>
            <a:endParaRPr lang="en-US" dirty="0"/>
          </a:p>
          <a:p>
            <a:r>
              <a:rPr lang="en-US" dirty="0"/>
              <a:t>Privacy, algorithm-curated news, recommendation systems – all of these have come from big data, internet, </a:t>
            </a:r>
            <a:r>
              <a:rPr lang="en-US" dirty="0" err="1"/>
              <a:t>etc</a:t>
            </a:r>
            <a:r>
              <a:rPr lang="en-US" dirty="0"/>
              <a:t>, and they don’t feel like statistics.</a:t>
            </a:r>
          </a:p>
          <a:p>
            <a:endParaRPr lang="en-US" dirty="0"/>
          </a:p>
          <a:p>
            <a:r>
              <a:rPr lang="en-US" dirty="0"/>
              <a:t>But is big data really the distinguishing factor? Maybe… but maybe it’s that these systems are focused on PREDICTION and ACTION rather than describing data and understanding relationships.</a:t>
            </a:r>
          </a:p>
        </p:txBody>
      </p:sp>
      <p:sp>
        <p:nvSpPr>
          <p:cNvPr id="4" name="Slide Number Placeholder 3"/>
          <p:cNvSpPr>
            <a:spLocks noGrp="1"/>
          </p:cNvSpPr>
          <p:nvPr>
            <p:ph type="sldNum" sz="quarter" idx="5"/>
          </p:nvPr>
        </p:nvSpPr>
        <p:spPr/>
        <p:txBody>
          <a:bodyPr/>
          <a:lstStyle/>
          <a:p>
            <a:fld id="{4DCBF740-D535-F744-89A8-4E42B3D6BD32}" type="slidenum">
              <a:rPr lang="en-US" smtClean="0"/>
              <a:t>7</a:t>
            </a:fld>
            <a:endParaRPr lang="en-US"/>
          </a:p>
        </p:txBody>
      </p:sp>
    </p:spTree>
    <p:extLst>
      <p:ext uri="{BB962C8B-B14F-4D97-AF65-F5344CB8AC3E}">
        <p14:creationId xmlns:p14="http://schemas.microsoft.com/office/powerpoint/2010/main" val="3631288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there’s no doubt we’re in the big data age, and health care is right there in it.</a:t>
            </a:r>
          </a:p>
          <a:p>
            <a:endParaRPr lang="en-US" dirty="0"/>
          </a:p>
          <a:p>
            <a:r>
              <a:rPr lang="en-US" dirty="0"/>
              <a:t>Flooded with information</a:t>
            </a:r>
          </a:p>
          <a:p>
            <a:endParaRPr lang="en-US" dirty="0"/>
          </a:p>
          <a:p>
            <a:r>
              <a:rPr lang="en-US" dirty="0"/>
              <a:t>It goes beyond what’s here – ultimately it’s a consequence of the internet and information age, in which data are primary</a:t>
            </a:r>
          </a:p>
        </p:txBody>
      </p:sp>
      <p:sp>
        <p:nvSpPr>
          <p:cNvPr id="4" name="Slide Number Placeholder 3"/>
          <p:cNvSpPr>
            <a:spLocks noGrp="1"/>
          </p:cNvSpPr>
          <p:nvPr>
            <p:ph type="sldNum" sz="quarter" idx="5"/>
          </p:nvPr>
        </p:nvSpPr>
        <p:spPr/>
        <p:txBody>
          <a:bodyPr/>
          <a:lstStyle/>
          <a:p>
            <a:fld id="{9FCDE58F-843A-8447-AF7F-7BD31329CDC1}" type="slidenum">
              <a:rPr lang="en-US" smtClean="0"/>
              <a:t>8</a:t>
            </a:fld>
            <a:endParaRPr lang="en-US"/>
          </a:p>
        </p:txBody>
      </p:sp>
    </p:spTree>
    <p:extLst>
      <p:ext uri="{BB962C8B-B14F-4D97-AF65-F5344CB8AC3E}">
        <p14:creationId xmlns:p14="http://schemas.microsoft.com/office/powerpoint/2010/main" val="2955924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so sure – neural networks have brought about a totally different approach to dealing with wide data – lots of measurements per person – where we simply learn to process these data from the ground up.</a:t>
            </a:r>
          </a:p>
          <a:p>
            <a:endParaRPr lang="en-US" dirty="0"/>
          </a:p>
          <a:p>
            <a:r>
              <a:rPr lang="en-US" dirty="0"/>
              <a:t>And yet these approaches thrive on big data, many examples</a:t>
            </a:r>
          </a:p>
          <a:p>
            <a:endParaRPr lang="en-US" dirty="0"/>
          </a:p>
          <a:p>
            <a:r>
              <a:rPr lang="en-US" dirty="0"/>
              <a:t>So it seems as though ML does have a different approach to modeling, one that is possible only with big datasets</a:t>
            </a:r>
          </a:p>
        </p:txBody>
      </p:sp>
      <p:sp>
        <p:nvSpPr>
          <p:cNvPr id="4" name="Slide Number Placeholder 3"/>
          <p:cNvSpPr>
            <a:spLocks noGrp="1"/>
          </p:cNvSpPr>
          <p:nvPr>
            <p:ph type="sldNum" sz="quarter" idx="5"/>
          </p:nvPr>
        </p:nvSpPr>
        <p:spPr/>
        <p:txBody>
          <a:bodyPr/>
          <a:lstStyle/>
          <a:p>
            <a:fld id="{4DCBF740-D535-F744-89A8-4E42B3D6BD32}" type="slidenum">
              <a:rPr lang="en-US" smtClean="0"/>
              <a:t>11</a:t>
            </a:fld>
            <a:endParaRPr lang="en-US"/>
          </a:p>
        </p:txBody>
      </p:sp>
    </p:spTree>
    <p:extLst>
      <p:ext uri="{BB962C8B-B14F-4D97-AF65-F5344CB8AC3E}">
        <p14:creationId xmlns:p14="http://schemas.microsoft.com/office/powerpoint/2010/main" val="2768944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3A43-F82E-B147-8DF7-E30EBDC6825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7FB749-B07A-014F-A625-64EA0047CCE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51879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0DB0-37D1-C640-A2CF-93C08571ECD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365811-D78F-1446-8FC3-5F966FEA840F}"/>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7072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AB7866-69EC-A64F-9054-67C54ECE8FC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B0830B-04B9-6D49-B206-DD4D3E90F5D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3773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4AB1-0C04-DC44-9EEF-8E14DD897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9DCB5C-883D-464A-85B5-94A64540B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FDD80-7258-1147-97E6-50E682842ACA}"/>
              </a:ext>
            </a:extLst>
          </p:cNvPr>
          <p:cNvSpPr>
            <a:spLocks noGrp="1"/>
          </p:cNvSpPr>
          <p:nvPr>
            <p:ph type="dt" sz="half" idx="10"/>
          </p:nvPr>
        </p:nvSpPr>
        <p:spPr/>
        <p:txBody>
          <a:bodyPr/>
          <a:lstStyle/>
          <a:p>
            <a:fld id="{43173F10-24B0-F241-BAFD-0430E6089C92}" type="datetimeFigureOut">
              <a:rPr lang="en-US" smtClean="0"/>
              <a:t>5/6/21</a:t>
            </a:fld>
            <a:endParaRPr lang="en-US"/>
          </a:p>
        </p:txBody>
      </p:sp>
      <p:sp>
        <p:nvSpPr>
          <p:cNvPr id="5" name="Footer Placeholder 4">
            <a:extLst>
              <a:ext uri="{FF2B5EF4-FFF2-40B4-BE49-F238E27FC236}">
                <a16:creationId xmlns:a16="http://schemas.microsoft.com/office/drawing/2014/main" id="{BAA76BB2-C111-8B4C-A55D-4FD060803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82394-004D-F941-9DAC-EBFCAD1668C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55347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A131-316C-2A4C-95A5-3D4793461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E04FB-C251-8A46-943C-964C7096F6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80D18-C996-E044-9A16-CDCD43FA8AD9}"/>
              </a:ext>
            </a:extLst>
          </p:cNvPr>
          <p:cNvSpPr>
            <a:spLocks noGrp="1"/>
          </p:cNvSpPr>
          <p:nvPr>
            <p:ph type="dt" sz="half" idx="10"/>
          </p:nvPr>
        </p:nvSpPr>
        <p:spPr/>
        <p:txBody>
          <a:bodyPr/>
          <a:lstStyle/>
          <a:p>
            <a:fld id="{43173F10-24B0-F241-BAFD-0430E6089C92}" type="datetimeFigureOut">
              <a:rPr lang="en-US" smtClean="0"/>
              <a:t>5/6/21</a:t>
            </a:fld>
            <a:endParaRPr lang="en-US"/>
          </a:p>
        </p:txBody>
      </p:sp>
      <p:sp>
        <p:nvSpPr>
          <p:cNvPr id="5" name="Footer Placeholder 4">
            <a:extLst>
              <a:ext uri="{FF2B5EF4-FFF2-40B4-BE49-F238E27FC236}">
                <a16:creationId xmlns:a16="http://schemas.microsoft.com/office/drawing/2014/main" id="{0559B45F-FCB2-F044-B9A6-AF9356666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1D59-CE8A-E148-9E12-FED7EE5B2E2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4069456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35AB-2CDA-3249-A6D4-71407E4EF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1ECBB5-1AFA-0E45-A30A-00D2FE26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3AFF8-57F4-234C-A166-CD3BCBD3A9A0}"/>
              </a:ext>
            </a:extLst>
          </p:cNvPr>
          <p:cNvSpPr>
            <a:spLocks noGrp="1"/>
          </p:cNvSpPr>
          <p:nvPr>
            <p:ph type="dt" sz="half" idx="10"/>
          </p:nvPr>
        </p:nvSpPr>
        <p:spPr/>
        <p:txBody>
          <a:bodyPr/>
          <a:lstStyle/>
          <a:p>
            <a:fld id="{43173F10-24B0-F241-BAFD-0430E6089C92}" type="datetimeFigureOut">
              <a:rPr lang="en-US" smtClean="0"/>
              <a:t>5/6/21</a:t>
            </a:fld>
            <a:endParaRPr lang="en-US"/>
          </a:p>
        </p:txBody>
      </p:sp>
      <p:sp>
        <p:nvSpPr>
          <p:cNvPr id="5" name="Footer Placeholder 4">
            <a:extLst>
              <a:ext uri="{FF2B5EF4-FFF2-40B4-BE49-F238E27FC236}">
                <a16:creationId xmlns:a16="http://schemas.microsoft.com/office/drawing/2014/main" id="{CDA41F54-B893-2442-823E-4B817B424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D3932-63CB-4744-A4D8-1562B62EF1EF}"/>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23613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E19A-C751-654D-813E-0AA2C1328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AEBD8-0473-AE4E-B9F4-DA8E9DB911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EAFC0E-366A-DE4F-8757-5A90469D1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7D127C-99E3-EC4E-BE83-6FC704CD44BA}"/>
              </a:ext>
            </a:extLst>
          </p:cNvPr>
          <p:cNvSpPr>
            <a:spLocks noGrp="1"/>
          </p:cNvSpPr>
          <p:nvPr>
            <p:ph type="dt" sz="half" idx="10"/>
          </p:nvPr>
        </p:nvSpPr>
        <p:spPr/>
        <p:txBody>
          <a:bodyPr/>
          <a:lstStyle/>
          <a:p>
            <a:fld id="{43173F10-24B0-F241-BAFD-0430E6089C92}" type="datetimeFigureOut">
              <a:rPr lang="en-US" smtClean="0"/>
              <a:t>5/6/21</a:t>
            </a:fld>
            <a:endParaRPr lang="en-US"/>
          </a:p>
        </p:txBody>
      </p:sp>
      <p:sp>
        <p:nvSpPr>
          <p:cNvPr id="6" name="Footer Placeholder 5">
            <a:extLst>
              <a:ext uri="{FF2B5EF4-FFF2-40B4-BE49-F238E27FC236}">
                <a16:creationId xmlns:a16="http://schemas.microsoft.com/office/drawing/2014/main" id="{73D7A5F9-7AAA-5C4C-BBF9-FE6E8070D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6BC17-1DF5-174C-AEC7-F573DB30807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12679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02D1-A8E4-7F4A-B653-A58A574FCC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4BB65-1985-0C4F-87F8-3E943F6AC1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AE1D3-A324-7440-AB0A-FE955F27E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8D628-E295-B24E-A469-702561F19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D6856-C209-C94B-97AE-B6C4D5D923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8B9280-3798-6049-A2D6-CE8B90AEA5D0}"/>
              </a:ext>
            </a:extLst>
          </p:cNvPr>
          <p:cNvSpPr>
            <a:spLocks noGrp="1"/>
          </p:cNvSpPr>
          <p:nvPr>
            <p:ph type="dt" sz="half" idx="10"/>
          </p:nvPr>
        </p:nvSpPr>
        <p:spPr/>
        <p:txBody>
          <a:bodyPr/>
          <a:lstStyle/>
          <a:p>
            <a:fld id="{43173F10-24B0-F241-BAFD-0430E6089C92}" type="datetimeFigureOut">
              <a:rPr lang="en-US" smtClean="0"/>
              <a:t>5/6/21</a:t>
            </a:fld>
            <a:endParaRPr lang="en-US"/>
          </a:p>
        </p:txBody>
      </p:sp>
      <p:sp>
        <p:nvSpPr>
          <p:cNvPr id="8" name="Footer Placeholder 7">
            <a:extLst>
              <a:ext uri="{FF2B5EF4-FFF2-40B4-BE49-F238E27FC236}">
                <a16:creationId xmlns:a16="http://schemas.microsoft.com/office/drawing/2014/main" id="{B30EAD4F-BC0E-D044-88BE-C971EAD1E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C22D64-60F4-6540-B6DA-E419057BA3E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946298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10F8-34E4-CB40-B16B-65D31A1BE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678D02-2377-9041-ADA1-AAC35FFCC0EA}"/>
              </a:ext>
            </a:extLst>
          </p:cNvPr>
          <p:cNvSpPr>
            <a:spLocks noGrp="1"/>
          </p:cNvSpPr>
          <p:nvPr>
            <p:ph type="dt" sz="half" idx="10"/>
          </p:nvPr>
        </p:nvSpPr>
        <p:spPr/>
        <p:txBody>
          <a:bodyPr/>
          <a:lstStyle/>
          <a:p>
            <a:fld id="{43173F10-24B0-F241-BAFD-0430E6089C92}" type="datetimeFigureOut">
              <a:rPr lang="en-US" smtClean="0"/>
              <a:t>5/6/21</a:t>
            </a:fld>
            <a:endParaRPr lang="en-US"/>
          </a:p>
        </p:txBody>
      </p:sp>
      <p:sp>
        <p:nvSpPr>
          <p:cNvPr id="4" name="Footer Placeholder 3">
            <a:extLst>
              <a:ext uri="{FF2B5EF4-FFF2-40B4-BE49-F238E27FC236}">
                <a16:creationId xmlns:a16="http://schemas.microsoft.com/office/drawing/2014/main" id="{1DF8A61B-C4A7-6C49-BD33-AEF38B5DA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C1C4B9-E98C-3D48-AFA2-14A187F49924}"/>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416506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4A8FD-65F6-FA42-9AD0-A3237FC4AC5D}"/>
              </a:ext>
            </a:extLst>
          </p:cNvPr>
          <p:cNvSpPr>
            <a:spLocks noGrp="1"/>
          </p:cNvSpPr>
          <p:nvPr>
            <p:ph type="dt" sz="half" idx="10"/>
          </p:nvPr>
        </p:nvSpPr>
        <p:spPr/>
        <p:txBody>
          <a:bodyPr/>
          <a:lstStyle/>
          <a:p>
            <a:fld id="{43173F10-24B0-F241-BAFD-0430E6089C92}" type="datetimeFigureOut">
              <a:rPr lang="en-US" smtClean="0"/>
              <a:t>5/6/21</a:t>
            </a:fld>
            <a:endParaRPr lang="en-US"/>
          </a:p>
        </p:txBody>
      </p:sp>
      <p:sp>
        <p:nvSpPr>
          <p:cNvPr id="3" name="Footer Placeholder 2">
            <a:extLst>
              <a:ext uri="{FF2B5EF4-FFF2-40B4-BE49-F238E27FC236}">
                <a16:creationId xmlns:a16="http://schemas.microsoft.com/office/drawing/2014/main" id="{5E535DF8-DBEB-7548-81AE-FE53C0D29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3725E4-8CD1-7E40-832E-C8F06B5AAA78}"/>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823589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C070-B14E-F54B-93BC-9C5A961C8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B039AB-549A-1648-AFD2-F7F2ED200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E6C557-EA84-D041-820E-1C1E4FDAF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1CAF55-B519-B249-9894-73D3F80CB96C}"/>
              </a:ext>
            </a:extLst>
          </p:cNvPr>
          <p:cNvSpPr>
            <a:spLocks noGrp="1"/>
          </p:cNvSpPr>
          <p:nvPr>
            <p:ph type="dt" sz="half" idx="10"/>
          </p:nvPr>
        </p:nvSpPr>
        <p:spPr/>
        <p:txBody>
          <a:bodyPr/>
          <a:lstStyle/>
          <a:p>
            <a:fld id="{43173F10-24B0-F241-BAFD-0430E6089C92}" type="datetimeFigureOut">
              <a:rPr lang="en-US" smtClean="0"/>
              <a:t>5/6/21</a:t>
            </a:fld>
            <a:endParaRPr lang="en-US"/>
          </a:p>
        </p:txBody>
      </p:sp>
      <p:sp>
        <p:nvSpPr>
          <p:cNvPr id="6" name="Footer Placeholder 5">
            <a:extLst>
              <a:ext uri="{FF2B5EF4-FFF2-40B4-BE49-F238E27FC236}">
                <a16:creationId xmlns:a16="http://schemas.microsoft.com/office/drawing/2014/main" id="{DCF59DBD-641D-4E4A-992F-8B9CE8018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81C7E-9B6E-B845-85FE-0139AA2ED7CB}"/>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70917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87DF-4D61-FC47-8963-BB9B1D2FBE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AA1CEC4-0379-ED49-A0DF-EF465D71282D}"/>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5897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0705-F835-6243-96AF-6D5F64D50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FC2E4D-D0E5-CA41-9938-B42CD7352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94724-9188-A741-8F65-2C3D6610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160DB-1CA0-2347-B617-DFE9C0587BBB}"/>
              </a:ext>
            </a:extLst>
          </p:cNvPr>
          <p:cNvSpPr>
            <a:spLocks noGrp="1"/>
          </p:cNvSpPr>
          <p:nvPr>
            <p:ph type="dt" sz="half" idx="10"/>
          </p:nvPr>
        </p:nvSpPr>
        <p:spPr/>
        <p:txBody>
          <a:bodyPr/>
          <a:lstStyle/>
          <a:p>
            <a:fld id="{43173F10-24B0-F241-BAFD-0430E6089C92}" type="datetimeFigureOut">
              <a:rPr lang="en-US" smtClean="0"/>
              <a:t>5/6/21</a:t>
            </a:fld>
            <a:endParaRPr lang="en-US"/>
          </a:p>
        </p:txBody>
      </p:sp>
      <p:sp>
        <p:nvSpPr>
          <p:cNvPr id="6" name="Footer Placeholder 5">
            <a:extLst>
              <a:ext uri="{FF2B5EF4-FFF2-40B4-BE49-F238E27FC236}">
                <a16:creationId xmlns:a16="http://schemas.microsoft.com/office/drawing/2014/main" id="{8A80710B-54D6-E948-92A7-B495259B8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2D966-5ABB-D940-A93B-DAD597C16600}"/>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4315648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2310-C834-F043-8BFC-6383ED6DE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E4889-9B9A-204A-8E49-02D1849CE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01086-F1DC-E64F-ABC5-D8CDDA0AE512}"/>
              </a:ext>
            </a:extLst>
          </p:cNvPr>
          <p:cNvSpPr>
            <a:spLocks noGrp="1"/>
          </p:cNvSpPr>
          <p:nvPr>
            <p:ph type="dt" sz="half" idx="10"/>
          </p:nvPr>
        </p:nvSpPr>
        <p:spPr/>
        <p:txBody>
          <a:bodyPr/>
          <a:lstStyle/>
          <a:p>
            <a:fld id="{43173F10-24B0-F241-BAFD-0430E6089C92}" type="datetimeFigureOut">
              <a:rPr lang="en-US" smtClean="0"/>
              <a:t>5/6/21</a:t>
            </a:fld>
            <a:endParaRPr lang="en-US"/>
          </a:p>
        </p:txBody>
      </p:sp>
      <p:sp>
        <p:nvSpPr>
          <p:cNvPr id="5" name="Footer Placeholder 4">
            <a:extLst>
              <a:ext uri="{FF2B5EF4-FFF2-40B4-BE49-F238E27FC236}">
                <a16:creationId xmlns:a16="http://schemas.microsoft.com/office/drawing/2014/main" id="{B0F29A71-87B8-EE4A-BA0E-4DA1B84BC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7298-A28E-E84F-99C3-824A660BD28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513341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1D5A9-8816-104A-8302-9FD95D3A8D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E3D286-A494-D44B-BD51-1FF8AEB93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BE192-8E6E-0147-B28E-63F4F2992C6C}"/>
              </a:ext>
            </a:extLst>
          </p:cNvPr>
          <p:cNvSpPr>
            <a:spLocks noGrp="1"/>
          </p:cNvSpPr>
          <p:nvPr>
            <p:ph type="dt" sz="half" idx="10"/>
          </p:nvPr>
        </p:nvSpPr>
        <p:spPr/>
        <p:txBody>
          <a:bodyPr/>
          <a:lstStyle/>
          <a:p>
            <a:fld id="{43173F10-24B0-F241-BAFD-0430E6089C92}" type="datetimeFigureOut">
              <a:rPr lang="en-US" smtClean="0"/>
              <a:t>5/6/21</a:t>
            </a:fld>
            <a:endParaRPr lang="en-US"/>
          </a:p>
        </p:txBody>
      </p:sp>
      <p:sp>
        <p:nvSpPr>
          <p:cNvPr id="5" name="Footer Placeholder 4">
            <a:extLst>
              <a:ext uri="{FF2B5EF4-FFF2-40B4-BE49-F238E27FC236}">
                <a16:creationId xmlns:a16="http://schemas.microsoft.com/office/drawing/2014/main" id="{1B0DEEAE-58E8-B74F-A1BF-C289E8F72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3F2D-31BD-A24A-9623-8D4A987319D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3101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90213-97C2-934A-932B-185137ECB13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79C884-A283-2E48-932F-C511F8B9C19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60577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175BB-EF23-594F-BE5F-F6E8D48DCB5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49635E4-86E3-7644-BC9B-017DF9C87FEB}"/>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86B17C-35A9-7F4F-9AAF-A8705BAF9CB4}"/>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193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6B5D-6E7D-7D45-B1BB-D206FDF04AD5}"/>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5E86358-255C-7D46-84C2-DECB2761769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63F162-02D2-2F4D-9BB4-E1191490254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1AF6D-8A9B-5D4A-B03F-8199C9E1BF4D}"/>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DD9DC-0E4B-B34D-B231-519E6D983781}"/>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003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CB05-9B9C-DE47-B374-AECF7D39C0C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81974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402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3EA2-E3D2-7241-9CCB-7FF3A4FF18E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415F9-8FBD-D749-AECC-E1E975BACCD8}"/>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691BB2-2C27-2243-9CCA-38E6E0774EF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40000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93A1-2DF5-7245-B0A3-1335BA0B7D8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A6260C-AB0A-C649-AE78-695BC97C999E}"/>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495834-A2CC-6549-BFAB-4AC2DDDFB5E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99633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2051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4B42BD-C1A2-6C48-A3BB-59F3FAA0B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61113-E58A-664C-8B45-42B385F20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E4C48-9EE8-DC4A-A8E4-F0ABD8D70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73F10-24B0-F241-BAFD-0430E6089C92}" type="datetimeFigureOut">
              <a:rPr lang="en-US" smtClean="0"/>
              <a:t>5/6/21</a:t>
            </a:fld>
            <a:endParaRPr lang="en-US"/>
          </a:p>
        </p:txBody>
      </p:sp>
      <p:sp>
        <p:nvSpPr>
          <p:cNvPr id="5" name="Footer Placeholder 4">
            <a:extLst>
              <a:ext uri="{FF2B5EF4-FFF2-40B4-BE49-F238E27FC236}">
                <a16:creationId xmlns:a16="http://schemas.microsoft.com/office/drawing/2014/main" id="{5DFAA4D5-A81F-B849-81B2-916D55BDDF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52172-55CB-CE4B-AC88-924D92064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BCCA0-8005-9345-9127-015359B17DF7}" type="slidenum">
              <a:rPr lang="en-US" smtClean="0"/>
              <a:t>‹#›</a:t>
            </a:fld>
            <a:endParaRPr lang="en-US"/>
          </a:p>
        </p:txBody>
      </p:sp>
    </p:spTree>
    <p:extLst>
      <p:ext uri="{BB962C8B-B14F-4D97-AF65-F5344CB8AC3E}">
        <p14:creationId xmlns:p14="http://schemas.microsoft.com/office/powerpoint/2010/main" val="9299756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png"/><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emf"/><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43.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9.png"/><Relationship Id="rId2" Type="http://schemas.openxmlformats.org/officeDocument/2006/relationships/notesSlide" Target="../notesSlides/notesSlide18.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46.png"/><Relationship Id="rId5" Type="http://schemas.openxmlformats.org/officeDocument/2006/relationships/image" Target="../media/image19.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24.png"/><Relationship Id="rId19" Type="http://schemas.openxmlformats.org/officeDocument/2006/relationships/image" Target="../media/image41.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36.png"/><Relationship Id="rId22" Type="http://schemas.openxmlformats.org/officeDocument/2006/relationships/image" Target="../media/image44.png"/></Relationships>
</file>

<file path=ppt/slides/_rels/slide22.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21" Type="http://schemas.openxmlformats.org/officeDocument/2006/relationships/image" Target="../media/image66.png"/><Relationship Id="rId34" Type="http://schemas.openxmlformats.org/officeDocument/2006/relationships/image" Target="../media/image79.png"/><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png"/><Relationship Id="rId2" Type="http://schemas.openxmlformats.org/officeDocument/2006/relationships/image" Target="../media/image47.png"/><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 Id="rId35" Type="http://schemas.openxmlformats.org/officeDocument/2006/relationships/image" Target="../media/image80.png"/><Relationship Id="rId8" Type="http://schemas.openxmlformats.org/officeDocument/2006/relationships/image" Target="../media/image53.png"/><Relationship Id="rId3" Type="http://schemas.openxmlformats.org/officeDocument/2006/relationships/image" Target="../media/image48.png"/></Relationships>
</file>

<file path=ppt/slides/_rels/slide23.xml.rels><?xml version="1.0" encoding="UTF-8" standalone="yes"?>
<Relationships xmlns="http://schemas.openxmlformats.org/package/2006/relationships"><Relationship Id="rId13" Type="http://schemas.openxmlformats.org/officeDocument/2006/relationships/image" Target="../media/image94.png"/><Relationship Id="rId18" Type="http://schemas.openxmlformats.org/officeDocument/2006/relationships/image" Target="../media/image99.png"/><Relationship Id="rId26" Type="http://schemas.openxmlformats.org/officeDocument/2006/relationships/image" Target="../media/image107.png"/><Relationship Id="rId39" Type="http://schemas.openxmlformats.org/officeDocument/2006/relationships/image" Target="../media/image120.png"/><Relationship Id="rId21" Type="http://schemas.openxmlformats.org/officeDocument/2006/relationships/image" Target="../media/image102.png"/><Relationship Id="rId34" Type="http://schemas.openxmlformats.org/officeDocument/2006/relationships/image" Target="../media/image115.png"/><Relationship Id="rId42" Type="http://schemas.openxmlformats.org/officeDocument/2006/relationships/image" Target="../media/image122.png"/><Relationship Id="rId47" Type="http://schemas.openxmlformats.org/officeDocument/2006/relationships/image" Target="../media/image127.png"/><Relationship Id="rId50" Type="http://schemas.openxmlformats.org/officeDocument/2006/relationships/image" Target="../media/image130.png"/><Relationship Id="rId7" Type="http://schemas.openxmlformats.org/officeDocument/2006/relationships/image" Target="../media/image88.png"/><Relationship Id="rId2" Type="http://schemas.openxmlformats.org/officeDocument/2006/relationships/image" Target="../media/image83.png"/><Relationship Id="rId16" Type="http://schemas.openxmlformats.org/officeDocument/2006/relationships/image" Target="../media/image97.png"/><Relationship Id="rId29" Type="http://schemas.openxmlformats.org/officeDocument/2006/relationships/image" Target="../media/image110.png"/><Relationship Id="rId11" Type="http://schemas.openxmlformats.org/officeDocument/2006/relationships/image" Target="../media/image92.png"/><Relationship Id="rId24" Type="http://schemas.openxmlformats.org/officeDocument/2006/relationships/image" Target="../media/image105.png"/><Relationship Id="rId32" Type="http://schemas.openxmlformats.org/officeDocument/2006/relationships/image" Target="../media/image113.png"/><Relationship Id="rId37" Type="http://schemas.openxmlformats.org/officeDocument/2006/relationships/image" Target="../media/image118.png"/><Relationship Id="rId40" Type="http://schemas.openxmlformats.org/officeDocument/2006/relationships/image" Target="../media/image73.png"/><Relationship Id="rId45" Type="http://schemas.openxmlformats.org/officeDocument/2006/relationships/image" Target="../media/image125.png"/><Relationship Id="rId53" Type="http://schemas.openxmlformats.org/officeDocument/2006/relationships/image" Target="../media/image133.png"/><Relationship Id="rId5" Type="http://schemas.openxmlformats.org/officeDocument/2006/relationships/image" Target="../media/image86.png"/><Relationship Id="rId10" Type="http://schemas.openxmlformats.org/officeDocument/2006/relationships/image" Target="../media/image91.png"/><Relationship Id="rId19" Type="http://schemas.openxmlformats.org/officeDocument/2006/relationships/image" Target="../media/image100.png"/><Relationship Id="rId31" Type="http://schemas.openxmlformats.org/officeDocument/2006/relationships/image" Target="../media/image112.png"/><Relationship Id="rId44" Type="http://schemas.openxmlformats.org/officeDocument/2006/relationships/image" Target="../media/image124.png"/><Relationship Id="rId52" Type="http://schemas.openxmlformats.org/officeDocument/2006/relationships/image" Target="../media/image132.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8.png"/><Relationship Id="rId30" Type="http://schemas.openxmlformats.org/officeDocument/2006/relationships/image" Target="../media/image111.png"/><Relationship Id="rId35" Type="http://schemas.openxmlformats.org/officeDocument/2006/relationships/image" Target="../media/image116.png"/><Relationship Id="rId43" Type="http://schemas.openxmlformats.org/officeDocument/2006/relationships/image" Target="../media/image123.png"/><Relationship Id="rId48" Type="http://schemas.openxmlformats.org/officeDocument/2006/relationships/image" Target="../media/image128.png"/><Relationship Id="rId8" Type="http://schemas.openxmlformats.org/officeDocument/2006/relationships/image" Target="../media/image89.png"/><Relationship Id="rId51" Type="http://schemas.openxmlformats.org/officeDocument/2006/relationships/image" Target="../media/image131.png"/><Relationship Id="rId3" Type="http://schemas.openxmlformats.org/officeDocument/2006/relationships/image" Target="../media/image84.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06.png"/><Relationship Id="rId33" Type="http://schemas.openxmlformats.org/officeDocument/2006/relationships/image" Target="../media/image114.png"/><Relationship Id="rId38" Type="http://schemas.openxmlformats.org/officeDocument/2006/relationships/image" Target="../media/image119.png"/><Relationship Id="rId46" Type="http://schemas.openxmlformats.org/officeDocument/2006/relationships/image" Target="../media/image126.png"/><Relationship Id="rId20" Type="http://schemas.openxmlformats.org/officeDocument/2006/relationships/image" Target="../media/image101.png"/><Relationship Id="rId41" Type="http://schemas.openxmlformats.org/officeDocument/2006/relationships/image" Target="../media/image121.png"/><Relationship Id="rId54" Type="http://schemas.openxmlformats.org/officeDocument/2006/relationships/image" Target="../media/image134.png"/><Relationship Id="rId1" Type="http://schemas.openxmlformats.org/officeDocument/2006/relationships/slideLayout" Target="../slideLayouts/slideLayout6.xml"/><Relationship Id="rId6" Type="http://schemas.openxmlformats.org/officeDocument/2006/relationships/image" Target="../media/image87.png"/><Relationship Id="rId15" Type="http://schemas.openxmlformats.org/officeDocument/2006/relationships/image" Target="../media/image96.png"/><Relationship Id="rId23" Type="http://schemas.openxmlformats.org/officeDocument/2006/relationships/image" Target="../media/image104.png"/><Relationship Id="rId28" Type="http://schemas.openxmlformats.org/officeDocument/2006/relationships/image" Target="../media/image109.png"/><Relationship Id="rId36" Type="http://schemas.openxmlformats.org/officeDocument/2006/relationships/image" Target="../media/image117.png"/><Relationship Id="rId49" Type="http://schemas.openxmlformats.org/officeDocument/2006/relationships/image" Target="../media/image1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3" Type="http://schemas.openxmlformats.org/officeDocument/2006/relationships/image" Target="../media/image146.png"/><Relationship Id="rId18" Type="http://schemas.openxmlformats.org/officeDocument/2006/relationships/image" Target="../media/image151.png"/><Relationship Id="rId26" Type="http://schemas.openxmlformats.org/officeDocument/2006/relationships/image" Target="../media/image159.png"/><Relationship Id="rId21" Type="http://schemas.openxmlformats.org/officeDocument/2006/relationships/image" Target="../media/image154.png"/><Relationship Id="rId34" Type="http://schemas.openxmlformats.org/officeDocument/2006/relationships/image" Target="../media/image166.png"/><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image" Target="../media/image150.png"/><Relationship Id="rId25" Type="http://schemas.openxmlformats.org/officeDocument/2006/relationships/image" Target="../media/image158.png"/><Relationship Id="rId33" Type="http://schemas.openxmlformats.org/officeDocument/2006/relationships/image" Target="../media/image54.png"/><Relationship Id="rId2" Type="http://schemas.openxmlformats.org/officeDocument/2006/relationships/image" Target="../media/image135.png"/><Relationship Id="rId16" Type="http://schemas.openxmlformats.org/officeDocument/2006/relationships/image" Target="../media/image149.png"/><Relationship Id="rId20" Type="http://schemas.openxmlformats.org/officeDocument/2006/relationships/image" Target="../media/image153.png"/><Relationship Id="rId29" Type="http://schemas.openxmlformats.org/officeDocument/2006/relationships/image" Target="../media/image162.png"/><Relationship Id="rId1" Type="http://schemas.openxmlformats.org/officeDocument/2006/relationships/slideLayout" Target="../slideLayouts/slideLayout7.xml"/><Relationship Id="rId6" Type="http://schemas.openxmlformats.org/officeDocument/2006/relationships/image" Target="../media/image139.png"/><Relationship Id="rId11" Type="http://schemas.openxmlformats.org/officeDocument/2006/relationships/image" Target="../media/image144.png"/><Relationship Id="rId24" Type="http://schemas.openxmlformats.org/officeDocument/2006/relationships/image" Target="../media/image157.png"/><Relationship Id="rId32" Type="http://schemas.openxmlformats.org/officeDocument/2006/relationships/image" Target="../media/image165.png"/><Relationship Id="rId37" Type="http://schemas.openxmlformats.org/officeDocument/2006/relationships/image" Target="../media/image169.png"/><Relationship Id="rId5" Type="http://schemas.openxmlformats.org/officeDocument/2006/relationships/image" Target="../media/image138.png"/><Relationship Id="rId15" Type="http://schemas.openxmlformats.org/officeDocument/2006/relationships/image" Target="../media/image148.png"/><Relationship Id="rId23" Type="http://schemas.openxmlformats.org/officeDocument/2006/relationships/image" Target="../media/image156.png"/><Relationship Id="rId28" Type="http://schemas.openxmlformats.org/officeDocument/2006/relationships/image" Target="../media/image161.png"/><Relationship Id="rId36" Type="http://schemas.openxmlformats.org/officeDocument/2006/relationships/image" Target="../media/image168.png"/><Relationship Id="rId10" Type="http://schemas.openxmlformats.org/officeDocument/2006/relationships/image" Target="../media/image143.png"/><Relationship Id="rId19" Type="http://schemas.openxmlformats.org/officeDocument/2006/relationships/image" Target="../media/image152.png"/><Relationship Id="rId31" Type="http://schemas.openxmlformats.org/officeDocument/2006/relationships/image" Target="../media/image164.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 Id="rId22" Type="http://schemas.openxmlformats.org/officeDocument/2006/relationships/image" Target="../media/image155.png"/><Relationship Id="rId27" Type="http://schemas.openxmlformats.org/officeDocument/2006/relationships/image" Target="../media/image160.png"/><Relationship Id="rId30" Type="http://schemas.openxmlformats.org/officeDocument/2006/relationships/image" Target="../media/image163.png"/><Relationship Id="rId35" Type="http://schemas.openxmlformats.org/officeDocument/2006/relationships/image" Target="../media/image167.png"/><Relationship Id="rId8" Type="http://schemas.openxmlformats.org/officeDocument/2006/relationships/image" Target="../media/image141.png"/><Relationship Id="rId3" Type="http://schemas.openxmlformats.org/officeDocument/2006/relationships/image" Target="../media/image1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171.emf"/></Relationships>
</file>

<file path=ppt/slides/_rels/slide38.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41.xml.rels><?xml version="1.0" encoding="UTF-8" standalone="yes"?>
<Relationships xmlns="http://schemas.openxmlformats.org/package/2006/relationships"><Relationship Id="rId3" Type="http://schemas.openxmlformats.org/officeDocument/2006/relationships/image" Target="../media/image176.tiff"/><Relationship Id="rId2" Type="http://schemas.openxmlformats.org/officeDocument/2006/relationships/image" Target="../media/image175.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0"/>
            <a:ext cx="10363200" cy="3189721"/>
          </a:xfrm>
        </p:spPr>
        <p:txBody>
          <a:bodyPr>
            <a:normAutofit/>
          </a:bodyPr>
          <a:lstStyle/>
          <a:p>
            <a:pPr>
              <a:spcAft>
                <a:spcPts val="1200"/>
              </a:spcAft>
            </a:pPr>
            <a:r>
              <a:rPr lang="en-US" dirty="0"/>
              <a:t>Principles and Culture </a:t>
            </a:r>
            <a:br>
              <a:rPr lang="en-US" dirty="0"/>
            </a:br>
            <a:r>
              <a:rPr lang="en-US" dirty="0"/>
              <a:t>of Data Science</a:t>
            </a:r>
            <a:br>
              <a:rPr lang="en-US" dirty="0"/>
            </a:br>
            <a:endParaRPr lang="en-US" sz="4800" dirty="0"/>
          </a:p>
        </p:txBody>
      </p:sp>
      <p:sp>
        <p:nvSpPr>
          <p:cNvPr id="3" name="Subtitle 2"/>
          <p:cNvSpPr>
            <a:spLocks noGrp="1"/>
          </p:cNvSpPr>
          <p:nvPr>
            <p:ph type="subTitle" idx="1"/>
          </p:nvPr>
        </p:nvSpPr>
        <p:spPr>
          <a:xfrm>
            <a:off x="3027218" y="4276881"/>
            <a:ext cx="6137564" cy="1655762"/>
          </a:xfrm>
        </p:spPr>
        <p:txBody>
          <a:bodyPr>
            <a:normAutofit/>
          </a:bodyPr>
          <a:lstStyle/>
          <a:p>
            <a:endParaRPr lang="en-US" sz="2400" dirty="0"/>
          </a:p>
          <a:p>
            <a:r>
              <a:rPr lang="en-US" sz="2400" dirty="0" err="1"/>
              <a:t>MMCi</a:t>
            </a:r>
            <a:r>
              <a:rPr lang="en-US" sz="2400" dirty="0"/>
              <a:t> Block 1</a:t>
            </a:r>
          </a:p>
          <a:p>
            <a:r>
              <a:rPr lang="en-US" sz="2400" dirty="0"/>
              <a:t>Matthew Engelhard</a:t>
            </a:r>
          </a:p>
        </p:txBody>
      </p:sp>
    </p:spTree>
    <p:extLst>
      <p:ext uri="{BB962C8B-B14F-4D97-AF65-F5344CB8AC3E}">
        <p14:creationId xmlns:p14="http://schemas.microsoft.com/office/powerpoint/2010/main" val="31935695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FD2401E-2164-BF4E-85E9-D3E7664B297F}"/>
              </a:ext>
            </a:extLst>
          </p:cNvPr>
          <p:cNvSpPr>
            <a:spLocks noGrp="1"/>
          </p:cNvSpPr>
          <p:nvPr>
            <p:ph type="title"/>
          </p:nvPr>
        </p:nvSpPr>
        <p:spPr/>
        <p:txBody>
          <a:bodyPr>
            <a:normAutofit/>
          </a:bodyPr>
          <a:lstStyle/>
          <a:p>
            <a:pPr algn="l"/>
            <a:r>
              <a:rPr lang="en-US" dirty="0"/>
              <a:t>“Big Data”: Distinction or Meme?</a:t>
            </a:r>
          </a:p>
        </p:txBody>
      </p:sp>
      <p:sp>
        <p:nvSpPr>
          <p:cNvPr id="2" name="Rectangle 1">
            <a:extLst>
              <a:ext uri="{FF2B5EF4-FFF2-40B4-BE49-F238E27FC236}">
                <a16:creationId xmlns:a16="http://schemas.microsoft.com/office/drawing/2014/main" id="{12A1336B-6179-5D4F-88F4-EA9D2842A309}"/>
              </a:ext>
            </a:extLst>
          </p:cNvPr>
          <p:cNvSpPr/>
          <p:nvPr/>
        </p:nvSpPr>
        <p:spPr>
          <a:xfrm>
            <a:off x="2218840" y="2195869"/>
            <a:ext cx="7754319" cy="3477875"/>
          </a:xfrm>
          <a:prstGeom prst="rect">
            <a:avLst/>
          </a:prstGeom>
        </p:spPr>
        <p:txBody>
          <a:bodyPr wrap="square">
            <a:spAutoFit/>
          </a:bodyPr>
          <a:lstStyle/>
          <a:p>
            <a:r>
              <a:rPr lang="en-US" sz="2000" dirty="0">
                <a:latin typeface="CMR10"/>
              </a:rPr>
              <a:t>“We can immediately reject ‘big data’ as a criterion for meaningful distinction between statistics and data science”</a:t>
            </a:r>
          </a:p>
          <a:p>
            <a:endParaRPr lang="en-US" sz="2000" dirty="0">
              <a:latin typeface="CMR10"/>
            </a:endParaRPr>
          </a:p>
          <a:p>
            <a:r>
              <a:rPr lang="en-US" sz="2000" dirty="0">
                <a:latin typeface="CMR10"/>
              </a:rPr>
              <a:t>-- </a:t>
            </a:r>
            <a:r>
              <a:rPr lang="en-US" sz="2000" dirty="0"/>
              <a:t>David </a:t>
            </a:r>
            <a:r>
              <a:rPr lang="en-US" sz="2000" dirty="0" err="1"/>
              <a:t>Donoho</a:t>
            </a:r>
            <a:r>
              <a:rPr lang="en-US" sz="2000" dirty="0"/>
              <a:t>, </a:t>
            </a:r>
            <a:r>
              <a:rPr lang="en-US" sz="2000" i="1" dirty="0"/>
              <a:t>50 years of Data Science</a:t>
            </a:r>
          </a:p>
          <a:p>
            <a:endParaRPr lang="en-US" sz="2000" i="1" dirty="0">
              <a:latin typeface="CMR10"/>
            </a:endParaRPr>
          </a:p>
          <a:p>
            <a:r>
              <a:rPr lang="en-US" sz="2000" dirty="0">
                <a:latin typeface="CMR10"/>
              </a:rPr>
              <a:t>His points:</a:t>
            </a:r>
          </a:p>
          <a:p>
            <a:endParaRPr lang="en-US" sz="2000" dirty="0">
              <a:latin typeface="CMTI10"/>
            </a:endParaRPr>
          </a:p>
          <a:p>
            <a:pPr marL="285750" indent="-285750">
              <a:buFont typeface="Arial" panose="020B0604020202020204" pitchFamily="34" charset="0"/>
              <a:buChar char="•"/>
            </a:pPr>
            <a:r>
              <a:rPr lang="en-US" sz="2000" dirty="0">
                <a:latin typeface="CMTI10"/>
              </a:rPr>
              <a:t>Statisticians have been looking at big data, e.g. census data, for &gt;200 years.</a:t>
            </a:r>
          </a:p>
          <a:p>
            <a:pPr marL="285750" indent="-285750">
              <a:buFont typeface="Arial" panose="020B0604020202020204" pitchFamily="34" charset="0"/>
              <a:buChar char="•"/>
            </a:pPr>
            <a:r>
              <a:rPr lang="en-US" sz="2000" dirty="0">
                <a:latin typeface="CMTI10"/>
              </a:rPr>
              <a:t>Statisticians have long studied sampling and sufficient statistics, which allow them to work with big datasets</a:t>
            </a:r>
          </a:p>
        </p:txBody>
      </p:sp>
    </p:spTree>
    <p:extLst>
      <p:ext uri="{BB962C8B-B14F-4D97-AF65-F5344CB8AC3E}">
        <p14:creationId xmlns:p14="http://schemas.microsoft.com/office/powerpoint/2010/main" val="1549310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E5E56-07D3-4F47-8212-86280E7C8DC7}"/>
              </a:ext>
            </a:extLst>
          </p:cNvPr>
          <p:cNvSpPr>
            <a:spLocks noGrp="1"/>
          </p:cNvSpPr>
          <p:nvPr>
            <p:ph type="title"/>
          </p:nvPr>
        </p:nvSpPr>
        <p:spPr/>
        <p:txBody>
          <a:bodyPr>
            <a:normAutofit/>
          </a:bodyPr>
          <a:lstStyle/>
          <a:p>
            <a:r>
              <a:rPr lang="en-US" dirty="0"/>
              <a:t>Neural networks thrive on big data</a:t>
            </a:r>
          </a:p>
        </p:txBody>
      </p:sp>
      <p:pic>
        <p:nvPicPr>
          <p:cNvPr id="4" name="Picture 3">
            <a:extLst>
              <a:ext uri="{FF2B5EF4-FFF2-40B4-BE49-F238E27FC236}">
                <a16:creationId xmlns:a16="http://schemas.microsoft.com/office/drawing/2014/main" id="{645569DD-60C9-F345-A90E-D9DACBA7D1CE}"/>
              </a:ext>
            </a:extLst>
          </p:cNvPr>
          <p:cNvPicPr>
            <a:picLocks noChangeAspect="1"/>
          </p:cNvPicPr>
          <p:nvPr/>
        </p:nvPicPr>
        <p:blipFill>
          <a:blip r:embed="rId3"/>
          <a:stretch>
            <a:fillRect/>
          </a:stretch>
        </p:blipFill>
        <p:spPr>
          <a:xfrm>
            <a:off x="95250" y="1588120"/>
            <a:ext cx="12001500" cy="4470400"/>
          </a:xfrm>
          <a:prstGeom prst="rect">
            <a:avLst/>
          </a:prstGeom>
        </p:spPr>
      </p:pic>
      <p:sp>
        <p:nvSpPr>
          <p:cNvPr id="5" name="TextBox 4">
            <a:extLst>
              <a:ext uri="{FF2B5EF4-FFF2-40B4-BE49-F238E27FC236}">
                <a16:creationId xmlns:a16="http://schemas.microsoft.com/office/drawing/2014/main" id="{DFC1D34D-EDBF-604A-B53E-F6867D1F0AAE}"/>
              </a:ext>
            </a:extLst>
          </p:cNvPr>
          <p:cNvSpPr txBox="1"/>
          <p:nvPr/>
        </p:nvSpPr>
        <p:spPr>
          <a:xfrm>
            <a:off x="7636661" y="6123543"/>
            <a:ext cx="4238020" cy="369332"/>
          </a:xfrm>
          <a:prstGeom prst="rect">
            <a:avLst/>
          </a:prstGeom>
          <a:noFill/>
        </p:spPr>
        <p:txBody>
          <a:bodyPr wrap="none" rtlCol="0">
            <a:spAutoFit/>
          </a:bodyPr>
          <a:lstStyle/>
          <a:p>
            <a:r>
              <a:rPr lang="en-US" dirty="0"/>
              <a:t>Inception v3 Convolutional Neural Network</a:t>
            </a:r>
          </a:p>
        </p:txBody>
      </p:sp>
    </p:spTree>
    <p:extLst>
      <p:ext uri="{BB962C8B-B14F-4D97-AF65-F5344CB8AC3E}">
        <p14:creationId xmlns:p14="http://schemas.microsoft.com/office/powerpoint/2010/main" val="4007430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27295-AFD9-ED4F-8A86-56CA2BF27116}"/>
              </a:ext>
            </a:extLst>
          </p:cNvPr>
          <p:cNvSpPr>
            <a:spLocks noGrp="1"/>
          </p:cNvSpPr>
          <p:nvPr>
            <p:ph type="title"/>
          </p:nvPr>
        </p:nvSpPr>
        <p:spPr/>
        <p:txBody>
          <a:bodyPr>
            <a:noAutofit/>
          </a:bodyPr>
          <a:lstStyle/>
          <a:p>
            <a:r>
              <a:rPr lang="en-US" sz="4800" dirty="0"/>
              <a:t>Hardware and computational platforms for big data and deep learning</a:t>
            </a:r>
          </a:p>
        </p:txBody>
      </p:sp>
      <p:pic>
        <p:nvPicPr>
          <p:cNvPr id="5" name="Picture 4">
            <a:extLst>
              <a:ext uri="{FF2B5EF4-FFF2-40B4-BE49-F238E27FC236}">
                <a16:creationId xmlns:a16="http://schemas.microsoft.com/office/drawing/2014/main" id="{904DBCF2-C389-1242-BF80-8F6418264C9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29400" y="4992250"/>
            <a:ext cx="4350327" cy="1261595"/>
          </a:xfrm>
          <a:prstGeom prst="rect">
            <a:avLst/>
          </a:prstGeom>
        </p:spPr>
      </p:pic>
      <p:pic>
        <p:nvPicPr>
          <p:cNvPr id="6" name="Picture 5">
            <a:extLst>
              <a:ext uri="{FF2B5EF4-FFF2-40B4-BE49-F238E27FC236}">
                <a16:creationId xmlns:a16="http://schemas.microsoft.com/office/drawing/2014/main" id="{B139E0F9-6159-0A42-A961-4FD6DE75AB1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95520" y="2053051"/>
            <a:ext cx="3382157" cy="2817337"/>
          </a:xfrm>
          <a:prstGeom prst="rect">
            <a:avLst/>
          </a:prstGeom>
        </p:spPr>
      </p:pic>
      <p:pic>
        <p:nvPicPr>
          <p:cNvPr id="7" name="Picture 6">
            <a:extLst>
              <a:ext uri="{FF2B5EF4-FFF2-40B4-BE49-F238E27FC236}">
                <a16:creationId xmlns:a16="http://schemas.microsoft.com/office/drawing/2014/main" id="{5F1FB384-8037-EB45-9D9C-56EABB296DE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11359" y="1819543"/>
            <a:ext cx="2522464" cy="3284351"/>
          </a:xfrm>
          <a:prstGeom prst="rect">
            <a:avLst/>
          </a:prstGeom>
        </p:spPr>
      </p:pic>
      <p:pic>
        <p:nvPicPr>
          <p:cNvPr id="9" name="Picture 8">
            <a:extLst>
              <a:ext uri="{FF2B5EF4-FFF2-40B4-BE49-F238E27FC236}">
                <a16:creationId xmlns:a16="http://schemas.microsoft.com/office/drawing/2014/main" id="{3186BDFF-2B52-0949-87D4-9C0097FC297A}"/>
              </a:ext>
            </a:extLst>
          </p:cNvPr>
          <p:cNvPicPr>
            <a:picLocks noChangeAspect="1"/>
          </p:cNvPicPr>
          <p:nvPr/>
        </p:nvPicPr>
        <p:blipFill>
          <a:blip r:embed="rId6"/>
          <a:stretch>
            <a:fillRect/>
          </a:stretch>
        </p:blipFill>
        <p:spPr>
          <a:xfrm>
            <a:off x="311702" y="2399279"/>
            <a:ext cx="4302140" cy="3226605"/>
          </a:xfrm>
          <a:prstGeom prst="rect">
            <a:avLst/>
          </a:prstGeom>
        </p:spPr>
      </p:pic>
    </p:spTree>
    <p:extLst>
      <p:ext uri="{BB962C8B-B14F-4D97-AF65-F5344CB8AC3E}">
        <p14:creationId xmlns:p14="http://schemas.microsoft.com/office/powerpoint/2010/main" val="365637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E8816-6BD0-3643-9137-601F4C7CFC0A}"/>
              </a:ext>
            </a:extLst>
          </p:cNvPr>
          <p:cNvSpPr>
            <a:spLocks noGrp="1"/>
          </p:cNvSpPr>
          <p:nvPr>
            <p:ph type="title"/>
          </p:nvPr>
        </p:nvSpPr>
        <p:spPr/>
        <p:txBody>
          <a:bodyPr>
            <a:normAutofit/>
          </a:bodyPr>
          <a:lstStyle/>
          <a:p>
            <a:r>
              <a:rPr lang="en-US" dirty="0"/>
              <a:t>Predictive Modeling Culture</a:t>
            </a:r>
          </a:p>
        </p:txBody>
      </p:sp>
      <p:sp>
        <p:nvSpPr>
          <p:cNvPr id="3" name="Text Placeholder 2">
            <a:extLst>
              <a:ext uri="{FF2B5EF4-FFF2-40B4-BE49-F238E27FC236}">
                <a16:creationId xmlns:a16="http://schemas.microsoft.com/office/drawing/2014/main" id="{ECCBC1DD-8C77-8046-9808-6692DD9E11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21452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8E5C9488-3BEA-4F24-B22D-CC9C1A83CCEC}"/>
              </a:ext>
            </a:extLst>
          </p:cNvPr>
          <p:cNvSpPr>
            <a:spLocks noGrp="1"/>
          </p:cNvSpPr>
          <p:nvPr>
            <p:ph type="title"/>
          </p:nvPr>
        </p:nvSpPr>
        <p:spPr>
          <a:xfrm>
            <a:off x="615758" y="274319"/>
            <a:ext cx="10972800" cy="907127"/>
          </a:xfrm>
        </p:spPr>
        <p:txBody>
          <a:bodyPr>
            <a:normAutofit/>
          </a:bodyPr>
          <a:lstStyle/>
          <a:p>
            <a:pPr algn="ctr"/>
            <a:r>
              <a:rPr lang="en-US" sz="4267" dirty="0"/>
              <a:t>Previous Example: ICU Mortality Prediction</a:t>
            </a:r>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31FEDE59-5AC7-FF4A-A79D-0E2ADE592CE3}"/>
                  </a:ext>
                </a:extLst>
              </p:cNvPr>
              <p:cNvSpPr>
                <a:spLocks noGrp="1"/>
              </p:cNvSpPr>
              <p:nvPr>
                <p:ph idx="1"/>
              </p:nvPr>
            </p:nvSpPr>
            <p:spPr>
              <a:xfrm>
                <a:off x="615758" y="1422711"/>
                <a:ext cx="10960485" cy="3184028"/>
              </a:xfrm>
            </p:spPr>
            <p:txBody>
              <a:bodyPr>
                <a:normAutofit lnSpcReduction="10000"/>
              </a:bodyPr>
              <a:lstStyle/>
              <a:p>
                <a:r>
                  <a:rPr lang="en-US" sz="3200" dirty="0">
                    <a:solidFill>
                      <a:schemeClr val="tx1"/>
                    </a:solidFill>
                  </a:rPr>
                  <a:t>Outcome:</a:t>
                </a:r>
              </a:p>
              <a:p>
                <a:endParaRPr lang="en-US" sz="3200" dirty="0">
                  <a:solidFill>
                    <a:schemeClr val="tx1"/>
                  </a:solidFill>
                </a:endParaRPr>
              </a:p>
              <a:p>
                <a:endParaRPr lang="en-US" sz="3200" dirty="0">
                  <a:solidFill>
                    <a:schemeClr val="tx1"/>
                  </a:solidFill>
                </a:endParaRPr>
              </a:p>
              <a:p>
                <a:endParaRPr lang="en-US" sz="3200" dirty="0">
                  <a:solidFill>
                    <a:schemeClr val="tx1"/>
                  </a:solidFill>
                </a:endParaRPr>
              </a:p>
              <a:p>
                <a:r>
                  <a:rPr lang="en-US" sz="3200" dirty="0">
                    <a:solidFill>
                      <a:schemeClr val="tx1"/>
                    </a:solidFill>
                  </a:rPr>
                  <a:t>Features: On admission, what is patient </a:t>
                </a:r>
                <a14:m>
                  <m:oMath xmlns:m="http://schemas.openxmlformats.org/officeDocument/2006/math">
                    <m:r>
                      <a:rPr lang="en-US" sz="3200" i="1">
                        <a:solidFill>
                          <a:schemeClr val="tx1"/>
                        </a:solidFill>
                        <a:latin typeface="Cambria Math" panose="02040503050406030204" pitchFamily="18" charset="0"/>
                      </a:rPr>
                      <m:t>𝑖</m:t>
                    </m:r>
                  </m:oMath>
                </a14:m>
                <a:r>
                  <a:rPr lang="en-US" sz="3200" dirty="0">
                    <a:solidFill>
                      <a:schemeClr val="tx1"/>
                    </a:solidFill>
                  </a:rPr>
                  <a:t>’s </a:t>
                </a:r>
              </a:p>
              <a:p>
                <a:pPr marL="609585" lvl="1" indent="0">
                  <a:buNone/>
                </a:pPr>
                <a14:m>
                  <m:oMathPara xmlns:m="http://schemas.openxmlformats.org/officeDocument/2006/math">
                    <m:oMathParaPr>
                      <m:jc m:val="centerGroup"/>
                    </m:oMathParaPr>
                    <m:oMath xmlns:m="http://schemas.openxmlformats.org/officeDocument/2006/math">
                      <m:r>
                        <a:rPr lang="en-US" sz="3197" i="1">
                          <a:solidFill>
                            <a:schemeClr val="tx1"/>
                          </a:solidFill>
                          <a:latin typeface="Cambria Math" panose="02040503050406030204" pitchFamily="18" charset="0"/>
                        </a:rPr>
                        <m:t>{</m:t>
                      </m:r>
                      <m:r>
                        <m:rPr>
                          <m:sty m:val="p"/>
                        </m:rPr>
                        <a:rPr lang="en-US" sz="3197" b="0" i="0" smtClean="0">
                          <a:solidFill>
                            <a:schemeClr val="tx1"/>
                          </a:solidFill>
                          <a:latin typeface="Cambria Math" panose="02040503050406030204" pitchFamily="18" charset="0"/>
                        </a:rPr>
                        <m:t>age</m:t>
                      </m:r>
                      <m:r>
                        <a:rPr lang="en-US" sz="3197" i="0">
                          <a:solidFill>
                            <a:schemeClr val="tx1"/>
                          </a:solidFill>
                          <a:latin typeface="Cambria Math" panose="02040503050406030204" pitchFamily="18" charset="0"/>
                        </a:rPr>
                        <m:t>, </m:t>
                      </m:r>
                      <m:r>
                        <m:rPr>
                          <m:sty m:val="p"/>
                        </m:rPr>
                        <a:rPr lang="en-US" sz="3197" b="0" i="0" smtClean="0">
                          <a:solidFill>
                            <a:schemeClr val="tx1"/>
                          </a:solidFill>
                          <a:latin typeface="Cambria Math" panose="02040503050406030204" pitchFamily="18" charset="0"/>
                        </a:rPr>
                        <m:t>sex</m:t>
                      </m:r>
                      <m:r>
                        <a:rPr lang="en-US" sz="3197" i="0">
                          <a:solidFill>
                            <a:schemeClr val="tx1"/>
                          </a:solidFill>
                          <a:latin typeface="Cambria Math" panose="02040503050406030204" pitchFamily="18" charset="0"/>
                        </a:rPr>
                        <m:t>, </m:t>
                      </m:r>
                      <m:r>
                        <m:rPr>
                          <m:sty m:val="p"/>
                        </m:rPr>
                        <a:rPr lang="en-US" sz="3197" i="0">
                          <a:solidFill>
                            <a:schemeClr val="tx1"/>
                          </a:solidFill>
                          <a:latin typeface="Cambria Math" panose="02040503050406030204" pitchFamily="18" charset="0"/>
                        </a:rPr>
                        <m:t>temperature</m:t>
                      </m:r>
                      <m:r>
                        <a:rPr lang="en-US" sz="3197" b="0" i="0" smtClean="0">
                          <a:solidFill>
                            <a:schemeClr val="tx1"/>
                          </a:solidFill>
                          <a:latin typeface="Cambria Math" panose="02040503050406030204" pitchFamily="18" charset="0"/>
                        </a:rPr>
                        <m:t>,</m:t>
                      </m:r>
                      <m:r>
                        <m:rPr>
                          <m:sty m:val="p"/>
                        </m:rPr>
                        <a:rPr lang="en-US" sz="3197" b="0" i="0" smtClean="0">
                          <a:solidFill>
                            <a:schemeClr val="tx1"/>
                          </a:solidFill>
                          <a:latin typeface="Cambria Math" panose="02040503050406030204" pitchFamily="18" charset="0"/>
                        </a:rPr>
                        <m:t>blood</m:t>
                      </m:r>
                      <m:r>
                        <a:rPr lang="en-US" sz="3197" b="0" i="0" smtClean="0">
                          <a:solidFill>
                            <a:schemeClr val="tx1"/>
                          </a:solidFill>
                          <a:latin typeface="Cambria Math" panose="02040503050406030204" pitchFamily="18" charset="0"/>
                        </a:rPr>
                        <m:t> </m:t>
                      </m:r>
                      <m:r>
                        <m:rPr>
                          <m:sty m:val="p"/>
                        </m:rPr>
                        <a:rPr lang="en-US" sz="3197" b="0" i="0" smtClean="0">
                          <a:solidFill>
                            <a:schemeClr val="tx1"/>
                          </a:solidFill>
                          <a:latin typeface="Cambria Math" panose="02040503050406030204" pitchFamily="18" charset="0"/>
                        </a:rPr>
                        <m:t>pressure</m:t>
                      </m:r>
                      <m:r>
                        <a:rPr lang="en-US" sz="3197" i="1">
                          <a:solidFill>
                            <a:schemeClr val="tx1"/>
                          </a:solidFill>
                          <a:latin typeface="Cambria Math" panose="02040503050406030204" pitchFamily="18" charset="0"/>
                        </a:rPr>
                        <m:t>,…}</m:t>
                      </m:r>
                    </m:oMath>
                  </m:oMathPara>
                </a14:m>
                <a:endParaRPr lang="en-US" dirty="0">
                  <a:solidFill>
                    <a:schemeClr val="tx1"/>
                  </a:solidFill>
                </a:endParaRPr>
              </a:p>
              <a:p>
                <a:endParaRPr lang="en-US" sz="3729" dirty="0"/>
              </a:p>
            </p:txBody>
          </p:sp>
        </mc:Choice>
        <mc:Fallback>
          <p:sp>
            <p:nvSpPr>
              <p:cNvPr id="2" name="Content Placeholder 1">
                <a:extLst>
                  <a:ext uri="{FF2B5EF4-FFF2-40B4-BE49-F238E27FC236}">
                    <a16:creationId xmlns:a16="http://schemas.microsoft.com/office/drawing/2014/main" id="{31FEDE59-5AC7-FF4A-A79D-0E2ADE592CE3}"/>
                  </a:ext>
                </a:extLst>
              </p:cNvPr>
              <p:cNvSpPr>
                <a:spLocks noGrp="1" noRot="1" noChangeAspect="1" noMove="1" noResize="1" noEditPoints="1" noAdjustHandles="1" noChangeArrowheads="1" noChangeShapeType="1" noTextEdit="1"/>
              </p:cNvSpPr>
              <p:nvPr>
                <p:ph idx="1"/>
              </p:nvPr>
            </p:nvSpPr>
            <p:spPr>
              <a:xfrm>
                <a:off x="615758" y="1422711"/>
                <a:ext cx="10960485" cy="3184028"/>
              </a:xfrm>
              <a:blipFill>
                <a:blip r:embed="rId3"/>
                <a:stretch>
                  <a:fillRect l="-1273" t="-5159"/>
                </a:stretch>
              </a:blipFill>
            </p:spPr>
            <p:txBody>
              <a:bodyPr/>
              <a:lstStyle/>
              <a:p>
                <a:r>
                  <a:rPr lang="en-US">
                    <a:noFill/>
                  </a:rPr>
                  <a:t> </a:t>
                </a:r>
              </a:p>
            </p:txBody>
          </p:sp>
        </mc:Fallback>
      </mc:AlternateContent>
      <p:sp>
        <p:nvSpPr>
          <p:cNvPr id="26" name="Left Brace 25">
            <a:extLst>
              <a:ext uri="{FF2B5EF4-FFF2-40B4-BE49-F238E27FC236}">
                <a16:creationId xmlns:a16="http://schemas.microsoft.com/office/drawing/2014/main" id="{0D265F4C-7E74-5C48-8EF9-B2C90980CFD5}"/>
              </a:ext>
            </a:extLst>
          </p:cNvPr>
          <p:cNvSpPr/>
          <p:nvPr/>
        </p:nvSpPr>
        <p:spPr>
          <a:xfrm rot="16200000">
            <a:off x="3613828" y="3374540"/>
            <a:ext cx="350413" cy="4262411"/>
          </a:xfrm>
          <a:prstGeom prst="leftBrace">
            <a:avLst>
              <a:gd name="adj1" fmla="val 8333"/>
              <a:gd name="adj2" fmla="val 550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CECC8F-FA1B-394E-B9FA-31D20CF29FB4}"/>
                  </a:ext>
                </a:extLst>
              </p:cNvPr>
              <p:cNvSpPr txBox="1"/>
              <p:nvPr/>
            </p:nvSpPr>
            <p:spPr>
              <a:xfrm>
                <a:off x="2140408" y="5775099"/>
                <a:ext cx="3779831" cy="522772"/>
              </a:xfrm>
              <a:prstGeom prst="rect">
                <a:avLst/>
              </a:prstGeom>
              <a:noFill/>
            </p:spPr>
            <p:txBody>
              <a:bodyPr wrap="square" rtlCol="0">
                <a:spAutoFit/>
              </a:bodyPr>
              <a:lstStyle/>
              <a:p>
                <a14:m>
                  <m:oMath xmlns:m="http://schemas.openxmlformats.org/officeDocument/2006/math">
                    <m:sSub>
                      <m:sSubPr>
                        <m:ctrlPr>
                          <a:rPr lang="en-US" sz="2797" i="1" dirty="0">
                            <a:latin typeface="Cambria Math" panose="02040503050406030204" pitchFamily="18" charset="0"/>
                            <a:cs typeface="Times New Roman" panose="02020603050405020304" pitchFamily="18" charset="0"/>
                          </a:rPr>
                        </m:ctrlPr>
                      </m:sSubPr>
                      <m:e>
                        <m:r>
                          <a:rPr lang="en-US" sz="2797" i="1" dirty="0">
                            <a:latin typeface="Cambria Math" panose="02040503050406030204" pitchFamily="18" charset="0"/>
                            <a:cs typeface="Times New Roman" panose="02020603050405020304" pitchFamily="18" charset="0"/>
                          </a:rPr>
                          <m:t>𝑥</m:t>
                        </m:r>
                      </m:e>
                      <m:sub>
                        <m:r>
                          <a:rPr lang="en-US" sz="2797" i="1" dirty="0">
                            <a:latin typeface="Cambria Math" panose="02040503050406030204" pitchFamily="18" charset="0"/>
                            <a:cs typeface="Times New Roman" panose="02020603050405020304" pitchFamily="18" charset="0"/>
                          </a:rPr>
                          <m:t>𝑖</m:t>
                        </m:r>
                      </m:sub>
                    </m:sSub>
                  </m:oMath>
                </a14:m>
                <a:r>
                  <a:rPr lang="en-US" sz="2797" dirty="0">
                    <a:latin typeface="Times New Roman" panose="02020603050405020304" pitchFamily="18" charset="0"/>
                    <a:cs typeface="Times New Roman" panose="02020603050405020304" pitchFamily="18" charset="0"/>
                  </a:rPr>
                  <a:t>, features for patient </a:t>
                </a:r>
                <a14:m>
                  <m:oMath xmlns:m="http://schemas.openxmlformats.org/officeDocument/2006/math">
                    <m:r>
                      <a:rPr lang="en-US" sz="2797" i="1">
                        <a:latin typeface="Cambria Math" panose="02040503050406030204" pitchFamily="18" charset="0"/>
                        <a:cs typeface="Times New Roman" panose="02020603050405020304" pitchFamily="18" charset="0"/>
                      </a:rPr>
                      <m:t>𝑖</m:t>
                    </m:r>
                  </m:oMath>
                </a14:m>
                <a:endParaRPr lang="en-US" sz="2797" dirty="0">
                  <a:latin typeface="Times New Roman" panose="02020603050405020304" pitchFamily="18" charset="0"/>
                  <a:cs typeface="Times New Roman" panose="02020603050405020304" pitchFamily="18" charset="0"/>
                </a:endParaRPr>
              </a:p>
            </p:txBody>
          </p:sp>
        </mc:Choice>
        <mc:Fallback xmlns="">
          <p:sp>
            <p:nvSpPr>
              <p:cNvPr id="27" name="TextBox 26">
                <a:extLst>
                  <a:ext uri="{FF2B5EF4-FFF2-40B4-BE49-F238E27FC236}">
                    <a16:creationId xmlns:a16="http://schemas.microsoft.com/office/drawing/2014/main" id="{B5CECC8F-FA1B-394E-B9FA-31D20CF29FB4}"/>
                  </a:ext>
                </a:extLst>
              </p:cNvPr>
              <p:cNvSpPr txBox="1">
                <a:spLocks noRot="1" noChangeAspect="1" noMove="1" noResize="1" noEditPoints="1" noAdjustHandles="1" noChangeArrowheads="1" noChangeShapeType="1" noTextEdit="1"/>
              </p:cNvSpPr>
              <p:nvPr/>
            </p:nvSpPr>
            <p:spPr>
              <a:xfrm>
                <a:off x="2140408" y="5775099"/>
                <a:ext cx="3779831" cy="522772"/>
              </a:xfrm>
              <a:prstGeom prst="rect">
                <a:avLst/>
              </a:prstGeom>
              <a:blipFill>
                <a:blip r:embed="rId4"/>
                <a:stretch>
                  <a:fillRect t="-11628"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63AFD0E-3E46-984C-855C-1431BDB67FAC}"/>
                  </a:ext>
                </a:extLst>
              </p:cNvPr>
              <p:cNvSpPr txBox="1"/>
              <p:nvPr/>
            </p:nvSpPr>
            <p:spPr>
              <a:xfrm>
                <a:off x="6708762" y="5251090"/>
                <a:ext cx="3891595" cy="522772"/>
              </a:xfrm>
              <a:prstGeom prst="rect">
                <a:avLst/>
              </a:prstGeom>
              <a:noFill/>
            </p:spPr>
            <p:txBody>
              <a:bodyPr wrap="square" rtlCol="0">
                <a:spAutoFit/>
              </a:bodyPr>
              <a:lstStyle/>
              <a:p>
                <a14:m>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i="1" dirty="0">
                            <a:latin typeface="Cambria Math" panose="02040503050406030204" pitchFamily="18" charset="0"/>
                            <a:cs typeface="Times New Roman" panose="02020603050405020304" pitchFamily="18" charset="0"/>
                          </a:rPr>
                          <m:t>𝑦</m:t>
                        </m:r>
                      </m:e>
                      <m:sub>
                        <m:r>
                          <a:rPr lang="en-US" sz="2797" i="1" dirty="0">
                            <a:latin typeface="Cambria Math" panose="02040503050406030204" pitchFamily="18" charset="0"/>
                            <a:cs typeface="Times New Roman" panose="02020603050405020304" pitchFamily="18" charset="0"/>
                          </a:rPr>
                          <m:t>𝑖</m:t>
                        </m:r>
                      </m:sub>
                    </m:sSub>
                  </m:oMath>
                </a14:m>
                <a:r>
                  <a:rPr lang="en-US" sz="2797" dirty="0">
                    <a:latin typeface="Times New Roman" panose="02020603050405020304" pitchFamily="18" charset="0"/>
                    <a:cs typeface="Times New Roman" panose="02020603050405020304" pitchFamily="18" charset="0"/>
                  </a:rPr>
                  <a:t>, did patient </a:t>
                </a:r>
                <a:r>
                  <a:rPr lang="en-US" sz="2797" i="1" dirty="0" err="1">
                    <a:latin typeface="Times New Roman" panose="02020603050405020304" pitchFamily="18" charset="0"/>
                    <a:cs typeface="Times New Roman" panose="02020603050405020304" pitchFamily="18" charset="0"/>
                  </a:rPr>
                  <a:t>i</a:t>
                </a:r>
                <a:r>
                  <a:rPr lang="en-US" sz="2797" dirty="0">
                    <a:latin typeface="Times New Roman" panose="02020603050405020304" pitchFamily="18" charset="0"/>
                    <a:cs typeface="Times New Roman" panose="02020603050405020304" pitchFamily="18" charset="0"/>
                  </a:rPr>
                  <a:t> die</a:t>
                </a:r>
              </a:p>
            </p:txBody>
          </p:sp>
        </mc:Choice>
        <mc:Fallback xmlns="">
          <p:sp>
            <p:nvSpPr>
              <p:cNvPr id="28" name="TextBox 27">
                <a:extLst>
                  <a:ext uri="{FF2B5EF4-FFF2-40B4-BE49-F238E27FC236}">
                    <a16:creationId xmlns:a16="http://schemas.microsoft.com/office/drawing/2014/main" id="{063AFD0E-3E46-984C-855C-1431BDB67FAC}"/>
                  </a:ext>
                </a:extLst>
              </p:cNvPr>
              <p:cNvSpPr txBox="1">
                <a:spLocks noRot="1" noChangeAspect="1" noMove="1" noResize="1" noEditPoints="1" noAdjustHandles="1" noChangeArrowheads="1" noChangeShapeType="1" noTextEdit="1"/>
              </p:cNvSpPr>
              <p:nvPr/>
            </p:nvSpPr>
            <p:spPr>
              <a:xfrm>
                <a:off x="6708762" y="5251090"/>
                <a:ext cx="3891595" cy="522772"/>
              </a:xfrm>
              <a:prstGeom prst="rect">
                <a:avLst/>
              </a:prstGeom>
              <a:blipFill>
                <a:blip r:embed="rId5"/>
                <a:stretch>
                  <a:fillRect t="-11628" b="-31395"/>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54151142-EC40-B844-9BD4-5BB502118E87}"/>
              </a:ext>
            </a:extLst>
          </p:cNvPr>
          <p:cNvPicPr>
            <a:picLocks noChangeAspect="1"/>
          </p:cNvPicPr>
          <p:nvPr/>
        </p:nvPicPr>
        <p:blipFill>
          <a:blip r:embed="rId6"/>
          <a:stretch>
            <a:fillRect/>
          </a:stretch>
        </p:blipFill>
        <p:spPr>
          <a:xfrm flipV="1">
            <a:off x="1657829" y="4700886"/>
            <a:ext cx="5560849" cy="566296"/>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1707200" y="2099151"/>
                <a:ext cx="3500325" cy="96116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begChr m:val="{"/>
                          <m:endChr m:val=""/>
                          <m:ctrlPr>
                            <a:rPr lang="en-US" sz="2800" i="1" smtClean="0">
                              <a:latin typeface="Cambria Math" panose="02040503050406030204" pitchFamily="18" charset="0"/>
                            </a:rPr>
                          </m:ctrlPr>
                        </m:dPr>
                        <m:e>
                          <m:eqArr>
                            <m:eqArrPr>
                              <m:ctrlPr>
                                <a:rPr lang="en-US" sz="2800" i="1" smtClean="0">
                                  <a:latin typeface="Cambria Math" panose="02040503050406030204" pitchFamily="18" charset="0"/>
                                </a:rPr>
                              </m:ctrlPr>
                            </m:eqArrPr>
                            <m:e>
                              <m:r>
                                <a:rPr lang="en-US" sz="2800" b="0" i="1" smtClean="0">
                                  <a:latin typeface="Cambria Math" panose="02040503050406030204" pitchFamily="18" charset="0"/>
                                </a:rPr>
                                <m:t>1, </m:t>
                              </m:r>
                              <m:r>
                                <m:rPr>
                                  <m:sty m:val="p"/>
                                </m:rPr>
                                <a:rPr lang="en-US" sz="2800" b="0" i="0" smtClean="0">
                                  <a:latin typeface="Cambria Math" panose="02040503050406030204" pitchFamily="18" charset="0"/>
                                </a:rPr>
                                <m:t>patient</m:t>
                              </m:r>
                              <m:r>
                                <a:rPr lang="en-US" sz="2800" b="0" i="0" smtClean="0">
                                  <a:latin typeface="Cambria Math" panose="02040503050406030204" pitchFamily="18" charset="0"/>
                                </a:rPr>
                                <m:t> </m:t>
                              </m:r>
                              <m:r>
                                <a:rPr lang="en-US" sz="2800" b="0" i="1" smtClean="0">
                                  <a:latin typeface="Cambria Math" panose="02040503050406030204" pitchFamily="18" charset="0"/>
                                </a:rPr>
                                <m:t>𝑖</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dies</m:t>
                              </m:r>
                            </m:e>
                            <m:e>
                              <m:r>
                                <a:rPr lang="en-US" sz="2800" b="0" i="1" smtClean="0">
                                  <a:latin typeface="Cambria Math" panose="02040503050406030204" pitchFamily="18" charset="0"/>
                                </a:rPr>
                                <m:t>0, </m:t>
                              </m:r>
                              <m:r>
                                <m:rPr>
                                  <m:sty m:val="p"/>
                                </m:rPr>
                                <a:rPr lang="en-US" sz="2800" b="0" i="0" smtClean="0">
                                  <a:latin typeface="Cambria Math" panose="02040503050406030204" pitchFamily="18" charset="0"/>
                                </a:rPr>
                                <m:t>patient</m:t>
                              </m:r>
                              <m:r>
                                <a:rPr lang="en-US" sz="2800" b="0" i="0" smtClean="0">
                                  <a:latin typeface="Cambria Math" panose="02040503050406030204" pitchFamily="18" charset="0"/>
                                </a:rPr>
                                <m:t> </m:t>
                              </m:r>
                              <m:r>
                                <a:rPr lang="en-US" sz="2800" b="0" i="1" smtClean="0">
                                  <a:latin typeface="Cambria Math" panose="02040503050406030204" pitchFamily="18" charset="0"/>
                                </a:rPr>
                                <m:t>𝑖</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lives</m:t>
                              </m:r>
                            </m:e>
                          </m:eqArr>
                        </m:e>
                      </m:d>
                    </m:oMath>
                  </m:oMathPara>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1707200" y="2099151"/>
                <a:ext cx="3500325" cy="961161"/>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4297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716CF-1B13-0646-837E-6D5BA3D990B8}"/>
              </a:ext>
            </a:extLst>
          </p:cNvPr>
          <p:cNvSpPr>
            <a:spLocks noGrp="1"/>
          </p:cNvSpPr>
          <p:nvPr>
            <p:ph type="title"/>
          </p:nvPr>
        </p:nvSpPr>
        <p:spPr/>
        <p:txBody>
          <a:bodyPr/>
          <a:lstStyle/>
          <a:p>
            <a:r>
              <a:rPr lang="en-US" dirty="0"/>
              <a:t>What’s our goal?</a:t>
            </a:r>
          </a:p>
        </p:txBody>
      </p:sp>
      <p:sp>
        <p:nvSpPr>
          <p:cNvPr id="3" name="Content Placeholder 2">
            <a:extLst>
              <a:ext uri="{FF2B5EF4-FFF2-40B4-BE49-F238E27FC236}">
                <a16:creationId xmlns:a16="http://schemas.microsoft.com/office/drawing/2014/main" id="{CCDED8F4-BD55-2A47-A105-7E7BC561A169}"/>
              </a:ext>
            </a:extLst>
          </p:cNvPr>
          <p:cNvSpPr>
            <a:spLocks noGrp="1"/>
          </p:cNvSpPr>
          <p:nvPr>
            <p:ph idx="1"/>
          </p:nvPr>
        </p:nvSpPr>
        <p:spPr>
          <a:xfrm>
            <a:off x="838200" y="1663908"/>
            <a:ext cx="3981994" cy="4432275"/>
          </a:xfrm>
        </p:spPr>
        <p:txBody>
          <a:bodyPr>
            <a:normAutofit/>
          </a:bodyPr>
          <a:lstStyle/>
          <a:p>
            <a:pPr marL="0" indent="0">
              <a:buNone/>
            </a:pPr>
            <a:r>
              <a:rPr lang="en-US" b="1" u="sng" dirty="0"/>
              <a:t>Answer 1</a:t>
            </a:r>
            <a:r>
              <a:rPr lang="en-US" b="1" dirty="0"/>
              <a:t>: </a:t>
            </a:r>
          </a:p>
          <a:p>
            <a:pPr marL="0" indent="0">
              <a:buNone/>
            </a:pPr>
            <a:endParaRPr lang="en-US" b="1" dirty="0"/>
          </a:p>
          <a:p>
            <a:pPr marL="0" indent="0">
              <a:buNone/>
            </a:pPr>
            <a:r>
              <a:rPr lang="en-US" dirty="0"/>
              <a:t>Determine who’s at highest risk of death so we can plan or manage resources accordingly</a:t>
            </a:r>
          </a:p>
          <a:p>
            <a:pPr marL="0" indent="0">
              <a:buNone/>
            </a:pPr>
            <a:endParaRPr lang="en-US" dirty="0"/>
          </a:p>
          <a:p>
            <a:pPr marL="0" indent="0">
              <a:buNone/>
            </a:pPr>
            <a:r>
              <a:rPr lang="en-US" i="1" dirty="0"/>
              <a:t>Prediction</a:t>
            </a:r>
          </a:p>
        </p:txBody>
      </p:sp>
      <p:sp>
        <p:nvSpPr>
          <p:cNvPr id="4" name="Rectangle 3">
            <a:extLst>
              <a:ext uri="{FF2B5EF4-FFF2-40B4-BE49-F238E27FC236}">
                <a16:creationId xmlns:a16="http://schemas.microsoft.com/office/drawing/2014/main" id="{56EF43F3-F5DF-B24D-AFF0-AD389C8EA3BC}"/>
              </a:ext>
            </a:extLst>
          </p:cNvPr>
          <p:cNvSpPr/>
          <p:nvPr/>
        </p:nvSpPr>
        <p:spPr>
          <a:xfrm>
            <a:off x="6701246" y="1663908"/>
            <a:ext cx="4211592" cy="4223720"/>
          </a:xfrm>
          <a:prstGeom prst="rect">
            <a:avLst/>
          </a:prstGeom>
        </p:spPr>
        <p:txBody>
          <a:bodyPr wrap="square">
            <a:spAutoFit/>
          </a:bodyPr>
          <a:lstStyle/>
          <a:p>
            <a:pPr lvl="0">
              <a:lnSpc>
                <a:spcPct val="90000"/>
              </a:lnSpc>
              <a:spcBef>
                <a:spcPts val="1000"/>
              </a:spcBef>
            </a:pPr>
            <a:r>
              <a:rPr lang="en-US" sz="2800" b="1" u="sng" dirty="0">
                <a:solidFill>
                  <a:prstClr val="black"/>
                </a:solidFill>
              </a:rPr>
              <a:t>Answer 2</a:t>
            </a:r>
            <a:r>
              <a:rPr lang="en-US" sz="2800" b="1" dirty="0">
                <a:solidFill>
                  <a:prstClr val="black"/>
                </a:solidFill>
              </a:rPr>
              <a:t>: </a:t>
            </a:r>
          </a:p>
          <a:p>
            <a:pPr lvl="0">
              <a:lnSpc>
                <a:spcPct val="90000"/>
              </a:lnSpc>
              <a:spcBef>
                <a:spcPts val="1000"/>
              </a:spcBef>
            </a:pPr>
            <a:endParaRPr lang="en-US" sz="2800" b="1" dirty="0">
              <a:solidFill>
                <a:prstClr val="black"/>
              </a:solidFill>
            </a:endParaRPr>
          </a:p>
          <a:p>
            <a:pPr lvl="0">
              <a:lnSpc>
                <a:spcPct val="90000"/>
              </a:lnSpc>
              <a:spcBef>
                <a:spcPts val="1000"/>
              </a:spcBef>
            </a:pPr>
            <a:r>
              <a:rPr lang="en-US" sz="2800" dirty="0">
                <a:solidFill>
                  <a:prstClr val="black"/>
                </a:solidFill>
              </a:rPr>
              <a:t>Identify predictors of mortality to further scientific understanding and design interventions</a:t>
            </a:r>
          </a:p>
          <a:p>
            <a:pPr lvl="0">
              <a:lnSpc>
                <a:spcPct val="90000"/>
              </a:lnSpc>
              <a:spcBef>
                <a:spcPts val="1000"/>
              </a:spcBef>
            </a:pPr>
            <a:endParaRPr lang="en-US" sz="2800" dirty="0">
              <a:solidFill>
                <a:prstClr val="black"/>
              </a:solidFill>
            </a:endParaRPr>
          </a:p>
          <a:p>
            <a:pPr lvl="0">
              <a:lnSpc>
                <a:spcPct val="90000"/>
              </a:lnSpc>
              <a:spcBef>
                <a:spcPts val="1000"/>
              </a:spcBef>
            </a:pPr>
            <a:r>
              <a:rPr lang="en-US" sz="2800" i="1" dirty="0">
                <a:solidFill>
                  <a:prstClr val="black"/>
                </a:solidFill>
              </a:rPr>
              <a:t>Interpretation/</a:t>
            </a:r>
          </a:p>
          <a:p>
            <a:pPr lvl="0">
              <a:lnSpc>
                <a:spcPct val="90000"/>
              </a:lnSpc>
              <a:spcBef>
                <a:spcPts val="1000"/>
              </a:spcBef>
            </a:pPr>
            <a:r>
              <a:rPr lang="en-US" sz="2800" i="1" dirty="0">
                <a:solidFill>
                  <a:prstClr val="black"/>
                </a:solidFill>
              </a:rPr>
              <a:t>Understanding</a:t>
            </a:r>
          </a:p>
        </p:txBody>
      </p:sp>
    </p:spTree>
    <p:extLst>
      <p:ext uri="{BB962C8B-B14F-4D97-AF65-F5344CB8AC3E}">
        <p14:creationId xmlns:p14="http://schemas.microsoft.com/office/powerpoint/2010/main" val="3764654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be 4"/>
          <p:cNvSpPr/>
          <p:nvPr/>
        </p:nvSpPr>
        <p:spPr>
          <a:xfrm>
            <a:off x="3825024" y="2459863"/>
            <a:ext cx="5035639" cy="3271234"/>
          </a:xfrm>
          <a:prstGeom prst="cub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cxnSp>
        <p:nvCxnSpPr>
          <p:cNvPr id="10" name="Straight Arrow Connector 9"/>
          <p:cNvCxnSpPr/>
          <p:nvPr/>
        </p:nvCxnSpPr>
        <p:spPr>
          <a:xfrm flipV="1">
            <a:off x="2466345" y="4095480"/>
            <a:ext cx="1358679"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flipV="1">
            <a:off x="8525813" y="4095479"/>
            <a:ext cx="1358679"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Title 8"/>
          <p:cNvSpPr>
            <a:spLocks noGrp="1"/>
          </p:cNvSpPr>
          <p:nvPr>
            <p:ph type="title"/>
          </p:nvPr>
        </p:nvSpPr>
        <p:spPr>
          <a:xfrm>
            <a:off x="609600" y="252746"/>
            <a:ext cx="10972800" cy="1143000"/>
          </a:xfrm>
        </p:spPr>
        <p:txBody>
          <a:bodyPr>
            <a:normAutofit/>
          </a:bodyPr>
          <a:lstStyle/>
          <a:p>
            <a:r>
              <a:rPr lang="en-US" dirty="0">
                <a:solidFill>
                  <a:srgbClr val="002060"/>
                </a:solidFill>
              </a:rPr>
              <a:t>Machine Learning: A Black Box?</a:t>
            </a:r>
            <a:endParaRPr lang="en-US" dirty="0"/>
          </a:p>
        </p:txBody>
      </p:sp>
      <p:graphicFrame>
        <p:nvGraphicFramePr>
          <p:cNvPr id="13" name="Table 12">
            <a:extLst>
              <a:ext uri="{FF2B5EF4-FFF2-40B4-BE49-F238E27FC236}">
                <a16:creationId xmlns:a16="http://schemas.microsoft.com/office/drawing/2014/main" id="{6DD45568-F134-054B-AB85-EA1DBA682FCD}"/>
              </a:ext>
            </a:extLst>
          </p:cNvPr>
          <p:cNvGraphicFramePr>
            <a:graphicFrameLocks noGrp="1"/>
          </p:cNvGraphicFramePr>
          <p:nvPr>
            <p:extLst>
              <p:ext uri="{D42A27DB-BD31-4B8C-83A1-F6EECF244321}">
                <p14:modId xmlns:p14="http://schemas.microsoft.com/office/powerpoint/2010/main" val="2541916823"/>
              </p:ext>
            </p:extLst>
          </p:nvPr>
        </p:nvGraphicFramePr>
        <p:xfrm>
          <a:off x="9884492" y="3683998"/>
          <a:ext cx="2105739" cy="707853"/>
        </p:xfrm>
        <a:graphic>
          <a:graphicData uri="http://schemas.openxmlformats.org/drawingml/2006/table">
            <a:tbl>
              <a:tblPr firstRow="1" bandRow="1">
                <a:tableStyleId>{5C22544A-7EE6-4342-B048-85BDC9FD1C3A}</a:tableStyleId>
              </a:tblPr>
              <a:tblGrid>
                <a:gridCol w="2105739">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p(mortality)?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2" name="Picture 1">
            <a:extLst>
              <a:ext uri="{FF2B5EF4-FFF2-40B4-BE49-F238E27FC236}">
                <a16:creationId xmlns:a16="http://schemas.microsoft.com/office/drawing/2014/main" id="{53136394-164D-3049-8408-B15D6EAE77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244094" y="3106558"/>
            <a:ext cx="3189053" cy="1481665"/>
          </a:xfrm>
          <a:prstGeom prst="rect">
            <a:avLst/>
          </a:prstGeom>
        </p:spPr>
      </p:pic>
    </p:spTree>
    <p:extLst>
      <p:ext uri="{BB962C8B-B14F-4D97-AF65-F5344CB8AC3E}">
        <p14:creationId xmlns:p14="http://schemas.microsoft.com/office/powerpoint/2010/main" val="3677844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716CF-1B13-0646-837E-6D5BA3D990B8}"/>
              </a:ext>
            </a:extLst>
          </p:cNvPr>
          <p:cNvSpPr>
            <a:spLocks noGrp="1"/>
          </p:cNvSpPr>
          <p:nvPr>
            <p:ph type="title"/>
          </p:nvPr>
        </p:nvSpPr>
        <p:spPr/>
        <p:txBody>
          <a:bodyPr/>
          <a:lstStyle/>
          <a:p>
            <a:r>
              <a:rPr lang="en-US" dirty="0"/>
              <a:t>What’s our goal?</a:t>
            </a:r>
          </a:p>
        </p:txBody>
      </p:sp>
      <p:pic>
        <p:nvPicPr>
          <p:cNvPr id="7" name="Picture 6">
            <a:extLst>
              <a:ext uri="{FF2B5EF4-FFF2-40B4-BE49-F238E27FC236}">
                <a16:creationId xmlns:a16="http://schemas.microsoft.com/office/drawing/2014/main" id="{18212FAF-5EEC-AE4B-A670-1BEDEA056902}"/>
              </a:ext>
            </a:extLst>
          </p:cNvPr>
          <p:cNvPicPr>
            <a:picLocks noChangeAspect="1"/>
          </p:cNvPicPr>
          <p:nvPr/>
        </p:nvPicPr>
        <p:blipFill>
          <a:blip r:embed="rId3"/>
          <a:stretch>
            <a:fillRect/>
          </a:stretch>
        </p:blipFill>
        <p:spPr>
          <a:xfrm>
            <a:off x="7282951" y="4190785"/>
            <a:ext cx="2935343" cy="1905398"/>
          </a:xfrm>
          <a:prstGeom prst="rect">
            <a:avLst/>
          </a:prstGeom>
        </p:spPr>
      </p:pic>
      <p:sp>
        <p:nvSpPr>
          <p:cNvPr id="8" name="Cube 7">
            <a:extLst>
              <a:ext uri="{FF2B5EF4-FFF2-40B4-BE49-F238E27FC236}">
                <a16:creationId xmlns:a16="http://schemas.microsoft.com/office/drawing/2014/main" id="{3F8F0EF2-ADA4-0148-BF68-63FDD075ED6F}"/>
              </a:ext>
            </a:extLst>
          </p:cNvPr>
          <p:cNvSpPr/>
          <p:nvPr/>
        </p:nvSpPr>
        <p:spPr>
          <a:xfrm>
            <a:off x="7282951" y="1663908"/>
            <a:ext cx="2935343" cy="1905398"/>
          </a:xfrm>
          <a:prstGeom prst="cub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E3BDD495-7E80-1C4A-94C2-678135CC96F2}"/>
              </a:ext>
            </a:extLst>
          </p:cNvPr>
          <p:cNvSpPr>
            <a:spLocks noGrp="1"/>
          </p:cNvSpPr>
          <p:nvPr>
            <p:ph idx="1"/>
          </p:nvPr>
        </p:nvSpPr>
        <p:spPr>
          <a:xfrm>
            <a:off x="609600" y="1417639"/>
            <a:ext cx="3589788" cy="4919453"/>
          </a:xfrm>
        </p:spPr>
        <p:txBody>
          <a:bodyPr>
            <a:normAutofit lnSpcReduction="10000"/>
          </a:bodyPr>
          <a:lstStyle/>
          <a:p>
            <a:pPr marL="0" indent="0">
              <a:buNone/>
            </a:pPr>
            <a:r>
              <a:rPr lang="en-US" b="1" dirty="0"/>
              <a:t>A: Prediction</a:t>
            </a:r>
          </a:p>
          <a:p>
            <a:pPr marL="0" indent="0">
              <a:buNone/>
            </a:pPr>
            <a:endParaRPr lang="en-US" b="1" dirty="0"/>
          </a:p>
          <a:p>
            <a:pPr>
              <a:buFont typeface="Wingdings" pitchFamily="2" charset="2"/>
              <a:buChar char="Ø"/>
            </a:pPr>
            <a:r>
              <a:rPr lang="en-US" dirty="0">
                <a:sym typeface="Wingdings" pitchFamily="2" charset="2"/>
              </a:rPr>
              <a:t>Black box may be OK as long as we’re sure it works well.</a:t>
            </a:r>
            <a:endParaRPr lang="en-US" dirty="0"/>
          </a:p>
          <a:p>
            <a:pPr marL="0" indent="0">
              <a:buNone/>
            </a:pPr>
            <a:endParaRPr lang="en-US" b="1" dirty="0"/>
          </a:p>
          <a:p>
            <a:pPr marL="0" indent="0">
              <a:buNone/>
            </a:pPr>
            <a:endParaRPr lang="en-US" b="1" dirty="0"/>
          </a:p>
          <a:p>
            <a:pPr marL="0" indent="0">
              <a:buNone/>
            </a:pPr>
            <a:r>
              <a:rPr lang="en-US" b="1" dirty="0"/>
              <a:t>A: Interpretation</a:t>
            </a:r>
          </a:p>
          <a:p>
            <a:pPr marL="0" indent="0">
              <a:buNone/>
            </a:pPr>
            <a:endParaRPr lang="en-US" b="1" dirty="0"/>
          </a:p>
          <a:p>
            <a:pPr>
              <a:buFont typeface="Wingdings" pitchFamily="2" charset="2"/>
              <a:buChar char="Ø"/>
            </a:pPr>
            <a:r>
              <a:rPr lang="en-US" dirty="0"/>
              <a:t>We need to look inside the box.</a:t>
            </a:r>
          </a:p>
        </p:txBody>
      </p:sp>
    </p:spTree>
    <p:extLst>
      <p:ext uri="{BB962C8B-B14F-4D97-AF65-F5344CB8AC3E}">
        <p14:creationId xmlns:p14="http://schemas.microsoft.com/office/powerpoint/2010/main" val="1854015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716CF-1B13-0646-837E-6D5BA3D990B8}"/>
              </a:ext>
            </a:extLst>
          </p:cNvPr>
          <p:cNvSpPr>
            <a:spLocks noGrp="1"/>
          </p:cNvSpPr>
          <p:nvPr>
            <p:ph type="title"/>
          </p:nvPr>
        </p:nvSpPr>
        <p:spPr>
          <a:xfrm>
            <a:off x="609600" y="274639"/>
            <a:ext cx="6165954" cy="1143000"/>
          </a:xfrm>
        </p:spPr>
        <p:txBody>
          <a:bodyPr/>
          <a:lstStyle/>
          <a:p>
            <a:r>
              <a:rPr lang="en-US" dirty="0"/>
              <a:t>What’s our goal?</a:t>
            </a:r>
          </a:p>
        </p:txBody>
      </p:sp>
      <p:pic>
        <p:nvPicPr>
          <p:cNvPr id="6" name="Picture 5">
            <a:extLst>
              <a:ext uri="{FF2B5EF4-FFF2-40B4-BE49-F238E27FC236}">
                <a16:creationId xmlns:a16="http://schemas.microsoft.com/office/drawing/2014/main" id="{0CF59F78-F119-3243-9EA4-F5B394ECCA58}"/>
              </a:ext>
            </a:extLst>
          </p:cNvPr>
          <p:cNvPicPr>
            <a:picLocks noChangeAspect="1"/>
          </p:cNvPicPr>
          <p:nvPr/>
        </p:nvPicPr>
        <p:blipFill>
          <a:blip r:embed="rId3"/>
          <a:stretch>
            <a:fillRect/>
          </a:stretch>
        </p:blipFill>
        <p:spPr>
          <a:xfrm>
            <a:off x="5551616" y="4127683"/>
            <a:ext cx="4958392" cy="1968500"/>
          </a:xfrm>
          <a:prstGeom prst="rect">
            <a:avLst/>
          </a:prstGeom>
        </p:spPr>
      </p:pic>
      <p:sp>
        <p:nvSpPr>
          <p:cNvPr id="9" name="TextBox 8">
            <a:extLst>
              <a:ext uri="{FF2B5EF4-FFF2-40B4-BE49-F238E27FC236}">
                <a16:creationId xmlns:a16="http://schemas.microsoft.com/office/drawing/2014/main" id="{4C2668A8-4129-6A4A-9323-E75171692DC6}"/>
              </a:ext>
            </a:extLst>
          </p:cNvPr>
          <p:cNvSpPr txBox="1"/>
          <p:nvPr/>
        </p:nvSpPr>
        <p:spPr>
          <a:xfrm>
            <a:off x="8847781" y="3619851"/>
            <a:ext cx="3293662" cy="1015663"/>
          </a:xfrm>
          <a:prstGeom prst="rect">
            <a:avLst/>
          </a:prstGeom>
          <a:noFill/>
        </p:spPr>
        <p:txBody>
          <a:bodyPr wrap="square" rtlCol="0">
            <a:spAutoFit/>
          </a:bodyPr>
          <a:lstStyle/>
          <a:p>
            <a:r>
              <a:rPr lang="en-US" sz="2000" b="1" dirty="0"/>
              <a:t>Explanatory Approach:</a:t>
            </a:r>
          </a:p>
          <a:p>
            <a:r>
              <a:rPr lang="en-US" sz="2000" dirty="0"/>
              <a:t>Evaluate model parameters, e.g. by null-hypothesis testing</a:t>
            </a:r>
          </a:p>
        </p:txBody>
      </p:sp>
      <p:pic>
        <p:nvPicPr>
          <p:cNvPr id="10" name="Picture 9">
            <a:extLst>
              <a:ext uri="{FF2B5EF4-FFF2-40B4-BE49-F238E27FC236}">
                <a16:creationId xmlns:a16="http://schemas.microsoft.com/office/drawing/2014/main" id="{F8EAC372-B5D8-BE46-8EB4-BC97F7EEB4E2}"/>
              </a:ext>
            </a:extLst>
          </p:cNvPr>
          <p:cNvPicPr>
            <a:picLocks noChangeAspect="1"/>
          </p:cNvPicPr>
          <p:nvPr/>
        </p:nvPicPr>
        <p:blipFill>
          <a:blip r:embed="rId4"/>
          <a:stretch>
            <a:fillRect/>
          </a:stretch>
        </p:blipFill>
        <p:spPr>
          <a:xfrm>
            <a:off x="5567012" y="2007076"/>
            <a:ext cx="4927600" cy="1168400"/>
          </a:xfrm>
          <a:prstGeom prst="rect">
            <a:avLst/>
          </a:prstGeom>
        </p:spPr>
      </p:pic>
      <p:sp>
        <p:nvSpPr>
          <p:cNvPr id="11" name="TextBox 10">
            <a:extLst>
              <a:ext uri="{FF2B5EF4-FFF2-40B4-BE49-F238E27FC236}">
                <a16:creationId xmlns:a16="http://schemas.microsoft.com/office/drawing/2014/main" id="{B86DAC33-0C20-F747-8027-1D6ABF852D16}"/>
              </a:ext>
            </a:extLst>
          </p:cNvPr>
          <p:cNvSpPr txBox="1"/>
          <p:nvPr/>
        </p:nvSpPr>
        <p:spPr>
          <a:xfrm>
            <a:off x="7895852" y="602721"/>
            <a:ext cx="4038886" cy="1200329"/>
          </a:xfrm>
          <a:prstGeom prst="rect">
            <a:avLst/>
          </a:prstGeom>
          <a:noFill/>
        </p:spPr>
        <p:txBody>
          <a:bodyPr wrap="square" rtlCol="0">
            <a:spAutoFit/>
          </a:bodyPr>
          <a:lstStyle/>
          <a:p>
            <a:r>
              <a:rPr lang="en-US" sz="2400" b="1" dirty="0"/>
              <a:t>DS evaluation:</a:t>
            </a:r>
          </a:p>
          <a:p>
            <a:r>
              <a:rPr lang="en-US" sz="2400" dirty="0"/>
              <a:t>Determine whether the model performs well on new data</a:t>
            </a:r>
          </a:p>
        </p:txBody>
      </p:sp>
      <p:sp>
        <p:nvSpPr>
          <p:cNvPr id="12" name="Content Placeholder 2">
            <a:extLst>
              <a:ext uri="{FF2B5EF4-FFF2-40B4-BE49-F238E27FC236}">
                <a16:creationId xmlns:a16="http://schemas.microsoft.com/office/drawing/2014/main" id="{74E2EC55-C353-E647-8F8E-29D03A5E9046}"/>
              </a:ext>
            </a:extLst>
          </p:cNvPr>
          <p:cNvSpPr>
            <a:spLocks noGrp="1"/>
          </p:cNvSpPr>
          <p:nvPr>
            <p:ph idx="1"/>
          </p:nvPr>
        </p:nvSpPr>
        <p:spPr>
          <a:xfrm>
            <a:off x="609600" y="1417639"/>
            <a:ext cx="3589788" cy="4919453"/>
          </a:xfrm>
        </p:spPr>
        <p:txBody>
          <a:bodyPr>
            <a:normAutofit lnSpcReduction="10000"/>
          </a:bodyPr>
          <a:lstStyle/>
          <a:p>
            <a:pPr marL="0" indent="0">
              <a:buNone/>
            </a:pPr>
            <a:r>
              <a:rPr lang="en-US" b="1" dirty="0"/>
              <a:t>A: Prediction</a:t>
            </a:r>
          </a:p>
          <a:p>
            <a:pPr marL="0" indent="0">
              <a:buNone/>
            </a:pPr>
            <a:endParaRPr lang="en-US" b="1" dirty="0"/>
          </a:p>
          <a:p>
            <a:pPr>
              <a:buFont typeface="Wingdings" pitchFamily="2" charset="2"/>
              <a:buChar char="Ø"/>
            </a:pPr>
            <a:r>
              <a:rPr lang="en-US" dirty="0">
                <a:sym typeface="Wingdings" pitchFamily="2" charset="2"/>
              </a:rPr>
              <a:t>Black box may be OK as long as we’re sure it works well.</a:t>
            </a:r>
            <a:endParaRPr lang="en-US" dirty="0"/>
          </a:p>
          <a:p>
            <a:pPr marL="0" indent="0">
              <a:buNone/>
            </a:pPr>
            <a:endParaRPr lang="en-US" b="1" dirty="0"/>
          </a:p>
          <a:p>
            <a:pPr marL="0" indent="0">
              <a:buNone/>
            </a:pPr>
            <a:endParaRPr lang="en-US" b="1" dirty="0"/>
          </a:p>
          <a:p>
            <a:pPr marL="0" indent="0">
              <a:buNone/>
            </a:pPr>
            <a:r>
              <a:rPr lang="en-US" b="1" dirty="0"/>
              <a:t>A: Interpretation</a:t>
            </a:r>
          </a:p>
          <a:p>
            <a:pPr marL="0" indent="0">
              <a:buNone/>
            </a:pPr>
            <a:endParaRPr lang="en-US" b="1" dirty="0"/>
          </a:p>
          <a:p>
            <a:pPr>
              <a:buFont typeface="Wingdings" pitchFamily="2" charset="2"/>
              <a:buChar char="Ø"/>
            </a:pPr>
            <a:r>
              <a:rPr lang="en-US" dirty="0"/>
              <a:t>We need to look inside the box.</a:t>
            </a:r>
          </a:p>
        </p:txBody>
      </p:sp>
    </p:spTree>
    <p:extLst>
      <p:ext uri="{BB962C8B-B14F-4D97-AF65-F5344CB8AC3E}">
        <p14:creationId xmlns:p14="http://schemas.microsoft.com/office/powerpoint/2010/main" val="41714678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F5B0-889B-7042-BA67-AF3D4C0FE298}"/>
              </a:ext>
            </a:extLst>
          </p:cNvPr>
          <p:cNvSpPr>
            <a:spLocks noGrp="1"/>
          </p:cNvSpPr>
          <p:nvPr>
            <p:ph type="title"/>
          </p:nvPr>
        </p:nvSpPr>
        <p:spPr>
          <a:xfrm>
            <a:off x="963084" y="4406901"/>
            <a:ext cx="10924116" cy="1362075"/>
          </a:xfrm>
        </p:spPr>
        <p:txBody>
          <a:bodyPr>
            <a:normAutofit/>
          </a:bodyPr>
          <a:lstStyle/>
          <a:p>
            <a:r>
              <a:rPr lang="en-US" dirty="0"/>
              <a:t>The Common Task Framework</a:t>
            </a:r>
          </a:p>
        </p:txBody>
      </p:sp>
    </p:spTree>
    <p:extLst>
      <p:ext uri="{BB962C8B-B14F-4D97-AF65-F5344CB8AC3E}">
        <p14:creationId xmlns:p14="http://schemas.microsoft.com/office/powerpoint/2010/main" val="292563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BCD3-EEBA-CB47-AEA2-F9B90DB63761}"/>
              </a:ext>
            </a:extLst>
          </p:cNvPr>
          <p:cNvSpPr>
            <a:spLocks noGrp="1"/>
          </p:cNvSpPr>
          <p:nvPr>
            <p:ph type="title"/>
          </p:nvPr>
        </p:nvSpPr>
        <p:spPr/>
        <p:txBody>
          <a:bodyPr>
            <a:noAutofit/>
          </a:bodyPr>
          <a:lstStyle/>
          <a:p>
            <a:pPr algn="ctr"/>
            <a:r>
              <a:rPr lang="en-US" sz="4000" dirty="0"/>
              <a:t>What are Machine Learning and Data Science?</a:t>
            </a:r>
          </a:p>
        </p:txBody>
      </p:sp>
      <p:sp>
        <p:nvSpPr>
          <p:cNvPr id="5" name="Up Arrow 4">
            <a:extLst>
              <a:ext uri="{FF2B5EF4-FFF2-40B4-BE49-F238E27FC236}">
                <a16:creationId xmlns:a16="http://schemas.microsoft.com/office/drawing/2014/main" id="{73D929B8-3AB1-5F4C-B33E-710CB414598D}"/>
              </a:ext>
            </a:extLst>
          </p:cNvPr>
          <p:cNvSpPr/>
          <p:nvPr/>
        </p:nvSpPr>
        <p:spPr>
          <a:xfrm>
            <a:off x="5624512" y="1545605"/>
            <a:ext cx="942975" cy="4486275"/>
          </a:xfrm>
          <a:prstGeom prst="upArrow">
            <a:avLst/>
          </a:prstGeom>
          <a:gradFill>
            <a:gsLst>
              <a:gs pos="0">
                <a:schemeClr val="bg1"/>
              </a:gs>
              <a:gs pos="100000">
                <a:srgbClr val="FF0000"/>
              </a:gs>
            </a:gsLst>
          </a:gradFill>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2800" dirty="0">
                <a:solidFill>
                  <a:schemeClr val="tx1"/>
                </a:solidFill>
              </a:rPr>
              <a:t>Increasing Hype</a:t>
            </a:r>
          </a:p>
        </p:txBody>
      </p:sp>
      <p:sp>
        <p:nvSpPr>
          <p:cNvPr id="6" name="TextBox 5">
            <a:extLst>
              <a:ext uri="{FF2B5EF4-FFF2-40B4-BE49-F238E27FC236}">
                <a16:creationId xmlns:a16="http://schemas.microsoft.com/office/drawing/2014/main" id="{0E9C825E-0A36-674E-A868-E9226DA4F2E8}"/>
              </a:ext>
            </a:extLst>
          </p:cNvPr>
          <p:cNvSpPr txBox="1"/>
          <p:nvPr/>
        </p:nvSpPr>
        <p:spPr>
          <a:xfrm>
            <a:off x="1741894" y="5570215"/>
            <a:ext cx="3716851" cy="461665"/>
          </a:xfrm>
          <a:prstGeom prst="rect">
            <a:avLst/>
          </a:prstGeom>
          <a:noFill/>
        </p:spPr>
        <p:txBody>
          <a:bodyPr wrap="none" rtlCol="0">
            <a:spAutoFit/>
          </a:bodyPr>
          <a:lstStyle/>
          <a:p>
            <a:r>
              <a:rPr lang="en-US" sz="2400" i="1" dirty="0"/>
              <a:t>“statistics for programmers”</a:t>
            </a:r>
          </a:p>
        </p:txBody>
      </p:sp>
      <p:sp>
        <p:nvSpPr>
          <p:cNvPr id="7" name="TextBox 6">
            <a:extLst>
              <a:ext uri="{FF2B5EF4-FFF2-40B4-BE49-F238E27FC236}">
                <a16:creationId xmlns:a16="http://schemas.microsoft.com/office/drawing/2014/main" id="{F69178CC-64B6-CE4C-BD3C-98CEBF179E55}"/>
              </a:ext>
            </a:extLst>
          </p:cNvPr>
          <p:cNvSpPr txBox="1"/>
          <p:nvPr/>
        </p:nvSpPr>
        <p:spPr>
          <a:xfrm>
            <a:off x="6650890" y="4908227"/>
            <a:ext cx="3703450" cy="461665"/>
          </a:xfrm>
          <a:prstGeom prst="rect">
            <a:avLst/>
          </a:prstGeom>
          <a:noFill/>
        </p:spPr>
        <p:txBody>
          <a:bodyPr wrap="none" rtlCol="0">
            <a:spAutoFit/>
          </a:bodyPr>
          <a:lstStyle/>
          <a:p>
            <a:r>
              <a:rPr lang="en-US" sz="2400" i="1" dirty="0"/>
              <a:t>“better stepwise regression”</a:t>
            </a:r>
          </a:p>
        </p:txBody>
      </p:sp>
      <p:sp>
        <p:nvSpPr>
          <p:cNvPr id="8" name="TextBox 7">
            <a:extLst>
              <a:ext uri="{FF2B5EF4-FFF2-40B4-BE49-F238E27FC236}">
                <a16:creationId xmlns:a16="http://schemas.microsoft.com/office/drawing/2014/main" id="{856F5435-2947-0343-A528-36DD12773AC0}"/>
              </a:ext>
            </a:extLst>
          </p:cNvPr>
          <p:cNvSpPr txBox="1"/>
          <p:nvPr/>
        </p:nvSpPr>
        <p:spPr>
          <a:xfrm>
            <a:off x="3526613" y="4159846"/>
            <a:ext cx="1932132" cy="461665"/>
          </a:xfrm>
          <a:prstGeom prst="rect">
            <a:avLst/>
          </a:prstGeom>
          <a:noFill/>
        </p:spPr>
        <p:txBody>
          <a:bodyPr wrap="none" rtlCol="0">
            <a:spAutoFit/>
          </a:bodyPr>
          <a:lstStyle/>
          <a:p>
            <a:r>
              <a:rPr lang="en-US" sz="2400" i="1" dirty="0"/>
              <a:t>“curve fitting”</a:t>
            </a:r>
          </a:p>
        </p:txBody>
      </p:sp>
      <p:sp>
        <p:nvSpPr>
          <p:cNvPr id="9" name="TextBox 8">
            <a:extLst>
              <a:ext uri="{FF2B5EF4-FFF2-40B4-BE49-F238E27FC236}">
                <a16:creationId xmlns:a16="http://schemas.microsoft.com/office/drawing/2014/main" id="{2CB25A53-464B-DE46-9D3E-CF5203882A8E}"/>
              </a:ext>
            </a:extLst>
          </p:cNvPr>
          <p:cNvSpPr txBox="1"/>
          <p:nvPr/>
        </p:nvSpPr>
        <p:spPr>
          <a:xfrm>
            <a:off x="6650890" y="3665860"/>
            <a:ext cx="2838919" cy="461665"/>
          </a:xfrm>
          <a:prstGeom prst="rect">
            <a:avLst/>
          </a:prstGeom>
          <a:noFill/>
        </p:spPr>
        <p:txBody>
          <a:bodyPr wrap="none" rtlCol="0">
            <a:spAutoFit/>
          </a:bodyPr>
          <a:lstStyle/>
          <a:p>
            <a:r>
              <a:rPr lang="en-US" sz="2400" i="1" dirty="0"/>
              <a:t>“predictive analytics”</a:t>
            </a:r>
          </a:p>
        </p:txBody>
      </p:sp>
      <p:sp>
        <p:nvSpPr>
          <p:cNvPr id="10" name="TextBox 9">
            <a:extLst>
              <a:ext uri="{FF2B5EF4-FFF2-40B4-BE49-F238E27FC236}">
                <a16:creationId xmlns:a16="http://schemas.microsoft.com/office/drawing/2014/main" id="{25861F15-71F6-2140-A4CC-A00BBA05E465}"/>
              </a:ext>
            </a:extLst>
          </p:cNvPr>
          <p:cNvSpPr txBox="1"/>
          <p:nvPr/>
        </p:nvSpPr>
        <p:spPr>
          <a:xfrm>
            <a:off x="2509027" y="2660054"/>
            <a:ext cx="2949718" cy="461665"/>
          </a:xfrm>
          <a:prstGeom prst="rect">
            <a:avLst/>
          </a:prstGeom>
          <a:noFill/>
        </p:spPr>
        <p:txBody>
          <a:bodyPr wrap="none" rtlCol="0">
            <a:spAutoFit/>
          </a:bodyPr>
          <a:lstStyle/>
          <a:p>
            <a:r>
              <a:rPr lang="en-US" sz="2400" i="1" dirty="0"/>
              <a:t>“artificial intelligence”</a:t>
            </a:r>
          </a:p>
        </p:txBody>
      </p:sp>
      <p:sp>
        <p:nvSpPr>
          <p:cNvPr id="11" name="TextBox 10">
            <a:extLst>
              <a:ext uri="{FF2B5EF4-FFF2-40B4-BE49-F238E27FC236}">
                <a16:creationId xmlns:a16="http://schemas.microsoft.com/office/drawing/2014/main" id="{921910B8-8B82-1D49-8188-2FE23E1505EB}"/>
              </a:ext>
            </a:extLst>
          </p:cNvPr>
          <p:cNvSpPr txBox="1"/>
          <p:nvPr/>
        </p:nvSpPr>
        <p:spPr>
          <a:xfrm>
            <a:off x="6650890" y="1650195"/>
            <a:ext cx="2967031" cy="461665"/>
          </a:xfrm>
          <a:prstGeom prst="rect">
            <a:avLst/>
          </a:prstGeom>
          <a:noFill/>
        </p:spPr>
        <p:txBody>
          <a:bodyPr wrap="none" rtlCol="0">
            <a:spAutoFit/>
          </a:bodyPr>
          <a:lstStyle/>
          <a:p>
            <a:r>
              <a:rPr lang="en-US" sz="2400" i="1" dirty="0"/>
              <a:t>“cognitive computing”</a:t>
            </a:r>
          </a:p>
        </p:txBody>
      </p:sp>
    </p:spTree>
    <p:extLst>
      <p:ext uri="{BB962C8B-B14F-4D97-AF65-F5344CB8AC3E}">
        <p14:creationId xmlns:p14="http://schemas.microsoft.com/office/powerpoint/2010/main" val="3521856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CCDA5-3030-6A4D-87C7-CDF4B5380587}"/>
              </a:ext>
            </a:extLst>
          </p:cNvPr>
          <p:cNvSpPr>
            <a:spLocks noGrp="1"/>
          </p:cNvSpPr>
          <p:nvPr>
            <p:ph idx="1"/>
          </p:nvPr>
        </p:nvSpPr>
        <p:spPr>
          <a:xfrm>
            <a:off x="609600" y="401782"/>
            <a:ext cx="10972800" cy="5544273"/>
          </a:xfrm>
        </p:spPr>
        <p:txBody>
          <a:bodyPr>
            <a:noAutofit/>
          </a:bodyPr>
          <a:lstStyle/>
          <a:p>
            <a:r>
              <a:rPr lang="en-US" sz="3600" u="sng" dirty="0">
                <a:solidFill>
                  <a:schemeClr val="accent2"/>
                </a:solidFill>
              </a:rPr>
              <a:t>Element 1</a:t>
            </a:r>
            <a:r>
              <a:rPr lang="en-US" sz="3600" dirty="0">
                <a:solidFill>
                  <a:schemeClr val="accent2"/>
                </a:solidFill>
              </a:rPr>
              <a:t>: Standardized evaluation of model performance</a:t>
            </a:r>
          </a:p>
          <a:p>
            <a:endParaRPr lang="en-US" sz="3600" dirty="0">
              <a:solidFill>
                <a:schemeClr val="tx1">
                  <a:lumMod val="50000"/>
                  <a:lumOff val="50000"/>
                </a:schemeClr>
              </a:solidFill>
            </a:endParaRPr>
          </a:p>
          <a:p>
            <a:r>
              <a:rPr lang="en-US" sz="3600" u="sng" dirty="0">
                <a:solidFill>
                  <a:schemeClr val="tx1">
                    <a:lumMod val="50000"/>
                    <a:lumOff val="50000"/>
                  </a:schemeClr>
                </a:solidFill>
              </a:rPr>
              <a:t>Element 2</a:t>
            </a:r>
            <a:r>
              <a:rPr lang="en-US" sz="3600" dirty="0">
                <a:solidFill>
                  <a:schemeClr val="tx1">
                    <a:lumMod val="50000"/>
                    <a:lumOff val="50000"/>
                  </a:schemeClr>
                </a:solidFill>
              </a:rPr>
              <a:t>: Publicly-available training datasets</a:t>
            </a:r>
          </a:p>
          <a:p>
            <a:endParaRPr lang="en-US" sz="3600" dirty="0">
              <a:solidFill>
                <a:schemeClr val="tx1">
                  <a:lumMod val="50000"/>
                  <a:lumOff val="50000"/>
                </a:schemeClr>
              </a:solidFill>
            </a:endParaRPr>
          </a:p>
          <a:p>
            <a:r>
              <a:rPr lang="en-US" sz="3600" u="sng" dirty="0">
                <a:solidFill>
                  <a:schemeClr val="tx1">
                    <a:lumMod val="50000"/>
                    <a:lumOff val="50000"/>
                  </a:schemeClr>
                </a:solidFill>
              </a:rPr>
              <a:t>Element 3</a:t>
            </a:r>
            <a:r>
              <a:rPr lang="en-US" sz="3600" dirty="0">
                <a:solidFill>
                  <a:schemeClr val="tx1">
                    <a:lumMod val="50000"/>
                    <a:lumOff val="50000"/>
                  </a:schemeClr>
                </a:solidFill>
              </a:rPr>
              <a:t>: Competition with Impartial Scoring</a:t>
            </a:r>
          </a:p>
          <a:p>
            <a:endParaRPr lang="en-US" sz="3600" dirty="0">
              <a:solidFill>
                <a:schemeClr val="tx1">
                  <a:lumMod val="50000"/>
                  <a:lumOff val="50000"/>
                </a:schemeClr>
              </a:solidFill>
            </a:endParaRPr>
          </a:p>
          <a:p>
            <a:r>
              <a:rPr lang="en-US" sz="3600" u="sng" dirty="0">
                <a:solidFill>
                  <a:schemeClr val="tx1">
                    <a:lumMod val="50000"/>
                    <a:lumOff val="50000"/>
                  </a:schemeClr>
                </a:solidFill>
              </a:rPr>
              <a:t>Element 4</a:t>
            </a:r>
            <a:r>
              <a:rPr lang="en-US" sz="3600" dirty="0">
                <a:solidFill>
                  <a:schemeClr val="tx1">
                    <a:lumMod val="50000"/>
                    <a:lumOff val="50000"/>
                  </a:schemeClr>
                </a:solidFill>
              </a:rPr>
              <a:t>: Openness and code sharing</a:t>
            </a:r>
          </a:p>
        </p:txBody>
      </p:sp>
    </p:spTree>
    <p:extLst>
      <p:ext uri="{BB962C8B-B14F-4D97-AF65-F5344CB8AC3E}">
        <p14:creationId xmlns:p14="http://schemas.microsoft.com/office/powerpoint/2010/main" val="38194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F5C92-51FF-A446-A9E8-BEB0369E443F}"/>
              </a:ext>
            </a:extLst>
          </p:cNvPr>
          <p:cNvSpPr>
            <a:spLocks noGrp="1"/>
          </p:cNvSpPr>
          <p:nvPr>
            <p:ph type="title"/>
          </p:nvPr>
        </p:nvSpPr>
        <p:spPr>
          <a:xfrm>
            <a:off x="609600" y="51255"/>
            <a:ext cx="10972800" cy="1143000"/>
          </a:xfrm>
        </p:spPr>
        <p:txBody>
          <a:bodyPr>
            <a:normAutofit/>
          </a:bodyPr>
          <a:lstStyle/>
          <a:p>
            <a:r>
              <a:rPr lang="en-US" sz="4800" dirty="0"/>
              <a:t>Standardized Evaluation Strategy</a:t>
            </a:r>
          </a:p>
        </p:txBody>
      </p:sp>
      <p:sp>
        <p:nvSpPr>
          <p:cNvPr id="3" name="Content Placeholder 2">
            <a:extLst>
              <a:ext uri="{FF2B5EF4-FFF2-40B4-BE49-F238E27FC236}">
                <a16:creationId xmlns:a16="http://schemas.microsoft.com/office/drawing/2014/main" id="{A0DEE0BF-D059-EF47-BD56-B97784CCD50F}"/>
              </a:ext>
            </a:extLst>
          </p:cNvPr>
          <p:cNvSpPr>
            <a:spLocks noGrp="1"/>
          </p:cNvSpPr>
          <p:nvPr>
            <p:ph idx="1"/>
          </p:nvPr>
        </p:nvSpPr>
        <p:spPr>
          <a:xfrm>
            <a:off x="609600" y="1421633"/>
            <a:ext cx="4159711" cy="4704531"/>
          </a:xfrm>
        </p:spPr>
        <p:txBody>
          <a:bodyPr>
            <a:normAutofit/>
          </a:bodyPr>
          <a:lstStyle/>
          <a:p>
            <a:r>
              <a:rPr lang="en-US" dirty="0"/>
              <a:t>We want to know how the network will perform </a:t>
            </a:r>
            <a:r>
              <a:rPr lang="en-US" i="1" dirty="0"/>
              <a:t>in the real world</a:t>
            </a:r>
            <a:endParaRPr lang="en-US" dirty="0"/>
          </a:p>
          <a:p>
            <a:endParaRPr lang="en-US" dirty="0"/>
          </a:p>
          <a:p>
            <a:r>
              <a:rPr lang="en-US" dirty="0"/>
              <a:t>So, we try it with new data</a:t>
            </a:r>
          </a:p>
          <a:p>
            <a:endParaRPr lang="en-US" dirty="0"/>
          </a:p>
          <a:p>
            <a:r>
              <a:rPr lang="en-US" dirty="0"/>
              <a:t>This is costly; instead, can we use existing data to estimate performance? </a:t>
            </a:r>
          </a:p>
        </p:txBody>
      </p:sp>
      <p:sp>
        <p:nvSpPr>
          <p:cNvPr id="4" name="TextBox 3">
            <a:extLst>
              <a:ext uri="{FF2B5EF4-FFF2-40B4-BE49-F238E27FC236}">
                <a16:creationId xmlns:a16="http://schemas.microsoft.com/office/drawing/2014/main" id="{BEC8B7C6-FCE8-DF47-A2E5-037E80D859E8}"/>
              </a:ext>
            </a:extLst>
          </p:cNvPr>
          <p:cNvSpPr txBox="1"/>
          <p:nvPr/>
        </p:nvSpPr>
        <p:spPr>
          <a:xfrm>
            <a:off x="6472277" y="3460664"/>
            <a:ext cx="1638782" cy="461665"/>
          </a:xfrm>
          <a:prstGeom prst="rect">
            <a:avLst/>
          </a:prstGeom>
          <a:noFill/>
        </p:spPr>
        <p:txBody>
          <a:bodyPr wrap="none" rtlCol="0">
            <a:spAutoFit/>
          </a:bodyPr>
          <a:lstStyle/>
          <a:p>
            <a:r>
              <a:rPr lang="en-US" sz="2400" dirty="0"/>
              <a:t>Training Set</a:t>
            </a:r>
          </a:p>
        </p:txBody>
      </p:sp>
      <p:grpSp>
        <p:nvGrpSpPr>
          <p:cNvPr id="5" name="Group 4">
            <a:extLst>
              <a:ext uri="{FF2B5EF4-FFF2-40B4-BE49-F238E27FC236}">
                <a16:creationId xmlns:a16="http://schemas.microsoft.com/office/drawing/2014/main" id="{192F090D-A32D-394C-82E2-53B3F1318EED}"/>
              </a:ext>
            </a:extLst>
          </p:cNvPr>
          <p:cNvGrpSpPr/>
          <p:nvPr/>
        </p:nvGrpSpPr>
        <p:grpSpPr>
          <a:xfrm>
            <a:off x="5642237" y="1421633"/>
            <a:ext cx="3790041" cy="1950689"/>
            <a:chOff x="1610985" y="1500279"/>
            <a:chExt cx="5151252" cy="2561337"/>
          </a:xfrm>
        </p:grpSpPr>
        <p:grpSp>
          <p:nvGrpSpPr>
            <p:cNvPr id="6" name="Group 5">
              <a:extLst>
                <a:ext uri="{FF2B5EF4-FFF2-40B4-BE49-F238E27FC236}">
                  <a16:creationId xmlns:a16="http://schemas.microsoft.com/office/drawing/2014/main" id="{8C808DDD-EEFA-F849-8D37-86210E81C763}"/>
                </a:ext>
              </a:extLst>
            </p:cNvPr>
            <p:cNvGrpSpPr/>
            <p:nvPr/>
          </p:nvGrpSpPr>
          <p:grpSpPr>
            <a:xfrm>
              <a:off x="2173856" y="1526875"/>
              <a:ext cx="3200400" cy="181156"/>
              <a:chOff x="3312543" y="2369387"/>
              <a:chExt cx="4267200" cy="241541"/>
            </a:xfrm>
          </p:grpSpPr>
          <p:sp>
            <p:nvSpPr>
              <p:cNvPr id="123" name="Rectangle 122">
                <a:extLst>
                  <a:ext uri="{FF2B5EF4-FFF2-40B4-BE49-F238E27FC236}">
                    <a16:creationId xmlns:a16="http://schemas.microsoft.com/office/drawing/2014/main" id="{CFDFD4D2-F874-E04A-ACEE-1840AB3C1B7E}"/>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124" name="Straight Connector 123">
                <a:extLst>
                  <a:ext uri="{FF2B5EF4-FFF2-40B4-BE49-F238E27FC236}">
                    <a16:creationId xmlns:a16="http://schemas.microsoft.com/office/drawing/2014/main" id="{EAE73172-2960-8543-8766-7C75316C4492}"/>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a:extLst>
                  <a:ext uri="{FF2B5EF4-FFF2-40B4-BE49-F238E27FC236}">
                    <a16:creationId xmlns:a16="http://schemas.microsoft.com/office/drawing/2014/main" id="{4437B210-E1D5-054F-B176-075FDD58DC6C}"/>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DF5D7021-5335-FE41-99B3-5A95EDAF0816}"/>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76379A48-B93B-E54B-BD26-259B0F86E01B}"/>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a:extLst>
                  <a:ext uri="{FF2B5EF4-FFF2-40B4-BE49-F238E27FC236}">
                    <a16:creationId xmlns:a16="http://schemas.microsoft.com/office/drawing/2014/main" id="{676571AF-9CC5-6548-A2A8-42AAFEA427C0}"/>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9" name="Straight Connector 128">
                <a:extLst>
                  <a:ext uri="{FF2B5EF4-FFF2-40B4-BE49-F238E27FC236}">
                    <a16:creationId xmlns:a16="http://schemas.microsoft.com/office/drawing/2014/main" id="{9C40773B-8084-6A48-AB4D-E908C8E64E62}"/>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0" name="Straight Connector 129">
                <a:extLst>
                  <a:ext uri="{FF2B5EF4-FFF2-40B4-BE49-F238E27FC236}">
                    <a16:creationId xmlns:a16="http://schemas.microsoft.com/office/drawing/2014/main" id="{97128694-A792-AC48-B022-1C716282CA1E}"/>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1" name="Straight Connector 130">
                <a:extLst>
                  <a:ext uri="{FF2B5EF4-FFF2-40B4-BE49-F238E27FC236}">
                    <a16:creationId xmlns:a16="http://schemas.microsoft.com/office/drawing/2014/main" id="{A4C76983-8EDB-0F4A-BB21-85C93EF323EE}"/>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a:extLst>
                  <a:ext uri="{FF2B5EF4-FFF2-40B4-BE49-F238E27FC236}">
                    <a16:creationId xmlns:a16="http://schemas.microsoft.com/office/drawing/2014/main" id="{BA8174BD-3657-604C-9BDA-8686DBF1604A}"/>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a:extLst>
                  <a:ext uri="{FF2B5EF4-FFF2-40B4-BE49-F238E27FC236}">
                    <a16:creationId xmlns:a16="http://schemas.microsoft.com/office/drawing/2014/main" id="{C364D34B-B1F4-7C46-896F-7407241B08E1}"/>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a:extLst>
                  <a:ext uri="{FF2B5EF4-FFF2-40B4-BE49-F238E27FC236}">
                    <a16:creationId xmlns:a16="http://schemas.microsoft.com/office/drawing/2014/main" id="{3CC73A2B-0F86-B947-B7A2-3305A78A7FDB}"/>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a:extLst>
                  <a:ext uri="{FF2B5EF4-FFF2-40B4-BE49-F238E27FC236}">
                    <a16:creationId xmlns:a16="http://schemas.microsoft.com/office/drawing/2014/main" id="{D6E8F6DB-5FF4-6848-9CA1-18AD44E31A2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a:extLst>
                  <a:ext uri="{FF2B5EF4-FFF2-40B4-BE49-F238E27FC236}">
                    <a16:creationId xmlns:a16="http://schemas.microsoft.com/office/drawing/2014/main" id="{1CEA0191-B1AA-4C47-9FFC-4AF87119A2F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a:extLst>
                  <a:ext uri="{FF2B5EF4-FFF2-40B4-BE49-F238E27FC236}">
                    <a16:creationId xmlns:a16="http://schemas.microsoft.com/office/drawing/2014/main" id="{D9CD488E-68BC-754D-8225-77B12693BEDA}"/>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8" name="Straight Connector 137">
                <a:extLst>
                  <a:ext uri="{FF2B5EF4-FFF2-40B4-BE49-F238E27FC236}">
                    <a16:creationId xmlns:a16="http://schemas.microsoft.com/office/drawing/2014/main" id="{E100AEB4-A3BD-0F4C-AA68-76DB3A74518B}"/>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9" name="Straight Connector 138">
                <a:extLst>
                  <a:ext uri="{FF2B5EF4-FFF2-40B4-BE49-F238E27FC236}">
                    <a16:creationId xmlns:a16="http://schemas.microsoft.com/office/drawing/2014/main" id="{33E7F2C5-4878-BE43-8E86-050BB63E2C7C}"/>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7" name="Rectangle 6">
              <a:extLst>
                <a:ext uri="{FF2B5EF4-FFF2-40B4-BE49-F238E27FC236}">
                  <a16:creationId xmlns:a16="http://schemas.microsoft.com/office/drawing/2014/main" id="{0B48EA78-4501-4F4F-A562-2EBCB558A6A0}"/>
                </a:ext>
              </a:extLst>
            </p:cNvPr>
            <p:cNvSpPr/>
            <p:nvPr/>
          </p:nvSpPr>
          <p:spPr>
            <a:xfrm>
              <a:off x="6124753" y="1526875"/>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8" name="Group 7">
              <a:extLst>
                <a:ext uri="{FF2B5EF4-FFF2-40B4-BE49-F238E27FC236}">
                  <a16:creationId xmlns:a16="http://schemas.microsoft.com/office/drawing/2014/main" id="{2D5B960C-9DE1-E749-AE1C-47A81E233CD7}"/>
                </a:ext>
              </a:extLst>
            </p:cNvPr>
            <p:cNvGrpSpPr/>
            <p:nvPr/>
          </p:nvGrpSpPr>
          <p:grpSpPr>
            <a:xfrm>
              <a:off x="2173856" y="1868697"/>
              <a:ext cx="3200400" cy="181156"/>
              <a:chOff x="3312543" y="2369387"/>
              <a:chExt cx="4267200" cy="241541"/>
            </a:xfrm>
          </p:grpSpPr>
          <p:sp>
            <p:nvSpPr>
              <p:cNvPr id="106" name="Rectangle 105">
                <a:extLst>
                  <a:ext uri="{FF2B5EF4-FFF2-40B4-BE49-F238E27FC236}">
                    <a16:creationId xmlns:a16="http://schemas.microsoft.com/office/drawing/2014/main" id="{8FFF25C6-5B54-E244-BA5F-2917F9E35E5B}"/>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107" name="Straight Connector 106">
                <a:extLst>
                  <a:ext uri="{FF2B5EF4-FFF2-40B4-BE49-F238E27FC236}">
                    <a16:creationId xmlns:a16="http://schemas.microsoft.com/office/drawing/2014/main" id="{12088ADB-68D1-2647-93C8-4A070BD63365}"/>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8" name="Straight Connector 107">
                <a:extLst>
                  <a:ext uri="{FF2B5EF4-FFF2-40B4-BE49-F238E27FC236}">
                    <a16:creationId xmlns:a16="http://schemas.microsoft.com/office/drawing/2014/main" id="{42DC1A2D-63D8-8746-9A7A-B00BDE5769DE}"/>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a16="http://schemas.microsoft.com/office/drawing/2014/main" id="{B7CC06BE-1CB8-C141-AC82-DFA3EBE23063}"/>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0" name="Straight Connector 109">
                <a:extLst>
                  <a:ext uri="{FF2B5EF4-FFF2-40B4-BE49-F238E27FC236}">
                    <a16:creationId xmlns:a16="http://schemas.microsoft.com/office/drawing/2014/main" id="{834AB723-E44D-1B45-9AF9-9C003F79EF59}"/>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1" name="Straight Connector 110">
                <a:extLst>
                  <a:ext uri="{FF2B5EF4-FFF2-40B4-BE49-F238E27FC236}">
                    <a16:creationId xmlns:a16="http://schemas.microsoft.com/office/drawing/2014/main" id="{35B010E1-F88A-0C46-9BBC-81C9811A0FB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2" name="Straight Connector 111">
                <a:extLst>
                  <a:ext uri="{FF2B5EF4-FFF2-40B4-BE49-F238E27FC236}">
                    <a16:creationId xmlns:a16="http://schemas.microsoft.com/office/drawing/2014/main" id="{E3F06017-769F-0B45-ABDE-DF84CED3796B}"/>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3" name="Straight Connector 112">
                <a:extLst>
                  <a:ext uri="{FF2B5EF4-FFF2-40B4-BE49-F238E27FC236}">
                    <a16:creationId xmlns:a16="http://schemas.microsoft.com/office/drawing/2014/main" id="{F4497349-9241-C241-A13C-96C67C93C462}"/>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4" name="Straight Connector 113">
                <a:extLst>
                  <a:ext uri="{FF2B5EF4-FFF2-40B4-BE49-F238E27FC236}">
                    <a16:creationId xmlns:a16="http://schemas.microsoft.com/office/drawing/2014/main" id="{299383E9-BA88-9448-B2BC-215B0D57495C}"/>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5" name="Straight Connector 114">
                <a:extLst>
                  <a:ext uri="{FF2B5EF4-FFF2-40B4-BE49-F238E27FC236}">
                    <a16:creationId xmlns:a16="http://schemas.microsoft.com/office/drawing/2014/main" id="{D10D8CB4-D893-5645-8DD3-ECC7B75CA718}"/>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6" name="Straight Connector 115">
                <a:extLst>
                  <a:ext uri="{FF2B5EF4-FFF2-40B4-BE49-F238E27FC236}">
                    <a16:creationId xmlns:a16="http://schemas.microsoft.com/office/drawing/2014/main" id="{9EB9F43F-1A70-4C43-B923-301C27359B3A}"/>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7" name="Straight Connector 116">
                <a:extLst>
                  <a:ext uri="{FF2B5EF4-FFF2-40B4-BE49-F238E27FC236}">
                    <a16:creationId xmlns:a16="http://schemas.microsoft.com/office/drawing/2014/main" id="{2C6BB9E4-564E-5D43-AF02-2F710597003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8" name="Straight Connector 117">
                <a:extLst>
                  <a:ext uri="{FF2B5EF4-FFF2-40B4-BE49-F238E27FC236}">
                    <a16:creationId xmlns:a16="http://schemas.microsoft.com/office/drawing/2014/main" id="{55AE2701-5704-B940-9F0F-642E8992169E}"/>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9" name="Straight Connector 118">
                <a:extLst>
                  <a:ext uri="{FF2B5EF4-FFF2-40B4-BE49-F238E27FC236}">
                    <a16:creationId xmlns:a16="http://schemas.microsoft.com/office/drawing/2014/main" id="{CAD3E697-0689-6B44-8D0D-ED5010B7240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0" name="Straight Connector 119">
                <a:extLst>
                  <a:ext uri="{FF2B5EF4-FFF2-40B4-BE49-F238E27FC236}">
                    <a16:creationId xmlns:a16="http://schemas.microsoft.com/office/drawing/2014/main" id="{5F80E437-C807-E145-9E58-7A7BE1328202}"/>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1" name="Straight Connector 120">
                <a:extLst>
                  <a:ext uri="{FF2B5EF4-FFF2-40B4-BE49-F238E27FC236}">
                    <a16:creationId xmlns:a16="http://schemas.microsoft.com/office/drawing/2014/main" id="{66D1F23C-8063-594C-8CA1-554C53FB32D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2" name="Straight Connector 121">
                <a:extLst>
                  <a:ext uri="{FF2B5EF4-FFF2-40B4-BE49-F238E27FC236}">
                    <a16:creationId xmlns:a16="http://schemas.microsoft.com/office/drawing/2014/main" id="{A3E4513F-BA66-484D-9C17-EA66BEEB89F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9" name="Rectangle 8">
              <a:extLst>
                <a:ext uri="{FF2B5EF4-FFF2-40B4-BE49-F238E27FC236}">
                  <a16:creationId xmlns:a16="http://schemas.microsoft.com/office/drawing/2014/main" id="{5808E4F8-41BF-8240-A40C-744D92490F49}"/>
                </a:ext>
              </a:extLst>
            </p:cNvPr>
            <p:cNvSpPr/>
            <p:nvPr/>
          </p:nvSpPr>
          <p:spPr>
            <a:xfrm>
              <a:off x="6124753" y="1868696"/>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0" name="Group 9">
              <a:extLst>
                <a:ext uri="{FF2B5EF4-FFF2-40B4-BE49-F238E27FC236}">
                  <a16:creationId xmlns:a16="http://schemas.microsoft.com/office/drawing/2014/main" id="{CE3C1B3B-7538-EA48-932F-13C9595162AA}"/>
                </a:ext>
              </a:extLst>
            </p:cNvPr>
            <p:cNvGrpSpPr/>
            <p:nvPr/>
          </p:nvGrpSpPr>
          <p:grpSpPr>
            <a:xfrm>
              <a:off x="2173856" y="2210517"/>
              <a:ext cx="3200400" cy="181156"/>
              <a:chOff x="3312543" y="2369387"/>
              <a:chExt cx="4267200" cy="241541"/>
            </a:xfrm>
          </p:grpSpPr>
          <p:sp>
            <p:nvSpPr>
              <p:cNvPr id="89" name="Rectangle 88">
                <a:extLst>
                  <a:ext uri="{FF2B5EF4-FFF2-40B4-BE49-F238E27FC236}">
                    <a16:creationId xmlns:a16="http://schemas.microsoft.com/office/drawing/2014/main" id="{BDD18763-4217-ED47-B6E2-FC4DB960583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90" name="Straight Connector 89">
                <a:extLst>
                  <a:ext uri="{FF2B5EF4-FFF2-40B4-BE49-F238E27FC236}">
                    <a16:creationId xmlns:a16="http://schemas.microsoft.com/office/drawing/2014/main" id="{55EC1434-40F1-F84A-A109-D76B880EDA27}"/>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69F014BD-6340-B246-A6BE-590C96CA6657}"/>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27E3EB7D-5F6D-6144-BEB7-145AB4621E9F}"/>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71B216A9-8B65-1445-8EB2-A2B5F125BC5F}"/>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99646210-E045-FB41-A47E-C261EF760090}"/>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10B05E41-2502-5241-9685-F588A659B24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37A7A168-6E5A-3B4C-A555-35FBDFDFD2A1}"/>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A195D80B-B209-5948-8D99-FD6B899E39E7}"/>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98B22921-B977-0E4D-B57B-91E8EBEE2815}"/>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9E6DCD9F-29EA-6647-87B3-DD8FBD1888A1}"/>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a:extLst>
                  <a:ext uri="{FF2B5EF4-FFF2-40B4-BE49-F238E27FC236}">
                    <a16:creationId xmlns:a16="http://schemas.microsoft.com/office/drawing/2014/main" id="{23ACD3E1-C40F-D54A-A20C-C31D70F5B5DA}"/>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a:extLst>
                  <a:ext uri="{FF2B5EF4-FFF2-40B4-BE49-F238E27FC236}">
                    <a16:creationId xmlns:a16="http://schemas.microsoft.com/office/drawing/2014/main" id="{B03E7988-E55F-1947-8FA8-CE4D1CE706D7}"/>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2" name="Straight Connector 101">
                <a:extLst>
                  <a:ext uri="{FF2B5EF4-FFF2-40B4-BE49-F238E27FC236}">
                    <a16:creationId xmlns:a16="http://schemas.microsoft.com/office/drawing/2014/main" id="{D0D5AF52-774C-914B-B716-D927309CEB70}"/>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3" name="Straight Connector 102">
                <a:extLst>
                  <a:ext uri="{FF2B5EF4-FFF2-40B4-BE49-F238E27FC236}">
                    <a16:creationId xmlns:a16="http://schemas.microsoft.com/office/drawing/2014/main" id="{454C9553-53A0-2B46-ACF5-F890A9A7B09A}"/>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E1E81D6D-84D7-DF49-B364-B33FC24244DA}"/>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5" name="Straight Connector 104">
                <a:extLst>
                  <a:ext uri="{FF2B5EF4-FFF2-40B4-BE49-F238E27FC236}">
                    <a16:creationId xmlns:a16="http://schemas.microsoft.com/office/drawing/2014/main" id="{C451B2AA-BA28-124D-8B44-A57D38D10FD7}"/>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98D498F1-F5B4-D147-B9C5-FB561F04D2E7}"/>
                </a:ext>
              </a:extLst>
            </p:cNvPr>
            <p:cNvSpPr/>
            <p:nvPr/>
          </p:nvSpPr>
          <p:spPr>
            <a:xfrm>
              <a:off x="6124753" y="2210516"/>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2" name="Group 11">
              <a:extLst>
                <a:ext uri="{FF2B5EF4-FFF2-40B4-BE49-F238E27FC236}">
                  <a16:creationId xmlns:a16="http://schemas.microsoft.com/office/drawing/2014/main" id="{0072776B-3377-3E4A-886A-6EAAEDB05B54}"/>
                </a:ext>
              </a:extLst>
            </p:cNvPr>
            <p:cNvGrpSpPr/>
            <p:nvPr/>
          </p:nvGrpSpPr>
          <p:grpSpPr>
            <a:xfrm>
              <a:off x="2173856" y="2552338"/>
              <a:ext cx="3200400" cy="181156"/>
              <a:chOff x="3312543" y="2369387"/>
              <a:chExt cx="4267200" cy="241541"/>
            </a:xfrm>
          </p:grpSpPr>
          <p:sp>
            <p:nvSpPr>
              <p:cNvPr id="72" name="Rectangle 71">
                <a:extLst>
                  <a:ext uri="{FF2B5EF4-FFF2-40B4-BE49-F238E27FC236}">
                    <a16:creationId xmlns:a16="http://schemas.microsoft.com/office/drawing/2014/main" id="{620B75E3-33AB-5C42-9CFA-E7D2931373BB}"/>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73" name="Straight Connector 72">
                <a:extLst>
                  <a:ext uri="{FF2B5EF4-FFF2-40B4-BE49-F238E27FC236}">
                    <a16:creationId xmlns:a16="http://schemas.microsoft.com/office/drawing/2014/main" id="{09FC8A90-DCFA-4C4E-BD93-5DF611FC9BE8}"/>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2EF6E706-4D63-514D-A9A6-1F486FA23E92}"/>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EFC0D6AF-464D-2348-9241-EF225A90137D}"/>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88FC6482-D4D9-3F41-B468-6FBF3D52FAC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B620366C-9CB8-3247-B4B0-650E1728F22C}"/>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2EE26C4B-B20B-A44A-8F6C-576916E1AAD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9E06B5CD-7A3D-4448-B60F-3E9790C02644}"/>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07DC0036-0FD8-F745-B76A-15AC34E19675}"/>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52487956-84A5-F047-809D-45689BBB4B6D}"/>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E5EC9781-B494-3E40-A606-59FA963E2364}"/>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213FF4FE-6BC4-7841-9AC7-1998AD55EEF4}"/>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339718F9-D59F-0246-A26F-45720AFAAE1C}"/>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D1B5FE00-0B7E-9C42-A543-72EBFC033F1C}"/>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8485512F-42CD-BA43-AFA1-DA845A89897B}"/>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EFB1B8C5-0843-384F-9585-B0B9C242D4C2}"/>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5237DA5A-2CC9-3343-939F-9FF98ED39F32}"/>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2915986A-E239-8347-8E3E-C3760C6B0620}"/>
                </a:ext>
              </a:extLst>
            </p:cNvPr>
            <p:cNvSpPr/>
            <p:nvPr/>
          </p:nvSpPr>
          <p:spPr>
            <a:xfrm>
              <a:off x="6124753" y="2552338"/>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4" name="Group 13">
              <a:extLst>
                <a:ext uri="{FF2B5EF4-FFF2-40B4-BE49-F238E27FC236}">
                  <a16:creationId xmlns:a16="http://schemas.microsoft.com/office/drawing/2014/main" id="{DD402B81-79DB-0346-BCF6-EE9BAAD1E98C}"/>
                </a:ext>
              </a:extLst>
            </p:cNvPr>
            <p:cNvGrpSpPr/>
            <p:nvPr/>
          </p:nvGrpSpPr>
          <p:grpSpPr>
            <a:xfrm>
              <a:off x="2173856" y="3463503"/>
              <a:ext cx="3200400" cy="181156"/>
              <a:chOff x="3312543" y="2369387"/>
              <a:chExt cx="4267200" cy="241541"/>
            </a:xfrm>
          </p:grpSpPr>
          <p:sp>
            <p:nvSpPr>
              <p:cNvPr id="55" name="Rectangle 54">
                <a:extLst>
                  <a:ext uri="{FF2B5EF4-FFF2-40B4-BE49-F238E27FC236}">
                    <a16:creationId xmlns:a16="http://schemas.microsoft.com/office/drawing/2014/main" id="{97C3E81D-102A-784C-920C-30E97966BFEB}"/>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56" name="Straight Connector 55">
                <a:extLst>
                  <a:ext uri="{FF2B5EF4-FFF2-40B4-BE49-F238E27FC236}">
                    <a16:creationId xmlns:a16="http://schemas.microsoft.com/office/drawing/2014/main" id="{20965218-5D1E-4F46-B178-57DFE8955EA4}"/>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C361AACD-BDEB-D746-B235-B1FE71D2A402}"/>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CB3BB642-471B-9E44-A16F-1E0ED2B2CB98}"/>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0E4B6A90-FF66-FB46-8E08-4B72404BED32}"/>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EA777CA8-A881-8B45-97E4-D9F62C36B902}"/>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1C1342E6-EDA9-3946-A3F8-88F3DDA2D6BC}"/>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52477208-9D22-F44E-AAAE-1EFC37064CB7}"/>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A0EBC636-D09D-9D40-AD94-6E7682E337F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A16E79E7-BC0D-6841-95DD-ED2A4DEACA0A}"/>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61E6D7C3-32F6-6D41-BC99-9EE58947B89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F03C7C08-4F92-6343-B801-BB262860F7A0}"/>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14F45E20-4E97-AF4F-90D8-C57278D88903}"/>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D0D078D4-FAEC-7547-B4A6-DFDABFDAE00C}"/>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6989A73B-91D8-7242-82EF-7B8D83DE0C37}"/>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27B65827-E768-274C-8062-C7D84A5368E8}"/>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7228F1A7-4285-8C4D-AB3A-C77A05D17E35}"/>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A4CAFBCE-26A2-2541-85D3-27FB7D59AD00}"/>
                </a:ext>
              </a:extLst>
            </p:cNvPr>
            <p:cNvSpPr/>
            <p:nvPr/>
          </p:nvSpPr>
          <p:spPr>
            <a:xfrm>
              <a:off x="6124753" y="3463503"/>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6" name="Group 15">
              <a:extLst>
                <a:ext uri="{FF2B5EF4-FFF2-40B4-BE49-F238E27FC236}">
                  <a16:creationId xmlns:a16="http://schemas.microsoft.com/office/drawing/2014/main" id="{EA6804E1-6513-EE47-B339-3D8DF13AA045}"/>
                </a:ext>
              </a:extLst>
            </p:cNvPr>
            <p:cNvGrpSpPr/>
            <p:nvPr/>
          </p:nvGrpSpPr>
          <p:grpSpPr>
            <a:xfrm>
              <a:off x="2173856" y="3805325"/>
              <a:ext cx="3200400" cy="181156"/>
              <a:chOff x="3312543" y="2369387"/>
              <a:chExt cx="4267200" cy="241541"/>
            </a:xfrm>
          </p:grpSpPr>
          <p:sp>
            <p:nvSpPr>
              <p:cNvPr id="38" name="Rectangle 37">
                <a:extLst>
                  <a:ext uri="{FF2B5EF4-FFF2-40B4-BE49-F238E27FC236}">
                    <a16:creationId xmlns:a16="http://schemas.microsoft.com/office/drawing/2014/main" id="{BF160F98-8F8B-1447-A15F-EB030CD8CA6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9" name="Straight Connector 38">
                <a:extLst>
                  <a:ext uri="{FF2B5EF4-FFF2-40B4-BE49-F238E27FC236}">
                    <a16:creationId xmlns:a16="http://schemas.microsoft.com/office/drawing/2014/main" id="{3BF48196-886B-EF48-820E-0F514B003B46}"/>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A5E20023-03DA-DF4D-BB10-1F6999FA8CC7}"/>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C45FF682-6C8B-5442-AC8A-9A351790A89F}"/>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A648B997-24A4-104F-87FB-F85F5169C97D}"/>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A5F353E0-8C27-B847-9DC6-CC6BA7842C97}"/>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E9EA90B1-C095-3348-8872-0195CA3B20C5}"/>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372FBDFB-2C03-A64F-8FCB-95C89E6EAF55}"/>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3C53ACCB-9A81-8449-8001-C16028152FF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6F2004BC-DAD2-EF45-9C0A-A10183394B3F}"/>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31DCA939-D67C-CE4D-95EE-6AE9C1033BF0}"/>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FD8E71BB-BA61-CE42-822E-20359DF26023}"/>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C7E33EB0-F321-8446-B011-3C24323A963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11C7B59C-B820-DD41-B36B-84DA3CB2A4E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4649ACAE-7B9E-A14F-84CB-C9717379C832}"/>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3" name="Straight Connector 52">
                <a:extLst>
                  <a:ext uri="{FF2B5EF4-FFF2-40B4-BE49-F238E27FC236}">
                    <a16:creationId xmlns:a16="http://schemas.microsoft.com/office/drawing/2014/main" id="{0E6F1DB0-CC79-9542-995D-49E60A6DCA71}"/>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a:extLst>
                  <a:ext uri="{FF2B5EF4-FFF2-40B4-BE49-F238E27FC236}">
                    <a16:creationId xmlns:a16="http://schemas.microsoft.com/office/drawing/2014/main" id="{29F576E6-9FDE-6B4E-8CBC-A3E8E54909E8}"/>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7" name="Rectangle 16">
              <a:extLst>
                <a:ext uri="{FF2B5EF4-FFF2-40B4-BE49-F238E27FC236}">
                  <a16:creationId xmlns:a16="http://schemas.microsoft.com/office/drawing/2014/main" id="{53E413D6-EA76-8B4D-8E37-788653D1651A}"/>
                </a:ext>
              </a:extLst>
            </p:cNvPr>
            <p:cNvSpPr/>
            <p:nvPr/>
          </p:nvSpPr>
          <p:spPr>
            <a:xfrm>
              <a:off x="6124753" y="3805324"/>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18" name="Group 17">
              <a:extLst>
                <a:ext uri="{FF2B5EF4-FFF2-40B4-BE49-F238E27FC236}">
                  <a16:creationId xmlns:a16="http://schemas.microsoft.com/office/drawing/2014/main" id="{F0BA7B5B-4170-FD48-9C85-19263C356E79}"/>
                </a:ext>
              </a:extLst>
            </p:cNvPr>
            <p:cNvGrpSpPr/>
            <p:nvPr/>
          </p:nvGrpSpPr>
          <p:grpSpPr>
            <a:xfrm>
              <a:off x="3774056" y="2896311"/>
              <a:ext cx="90578" cy="355844"/>
              <a:chOff x="4525992" y="4557612"/>
              <a:chExt cx="120770" cy="474458"/>
            </a:xfrm>
            <a:solidFill>
              <a:schemeClr val="tx1">
                <a:lumMod val="65000"/>
                <a:lumOff val="35000"/>
              </a:schemeClr>
            </a:solidFill>
          </p:grpSpPr>
          <p:sp>
            <p:nvSpPr>
              <p:cNvPr id="35" name="Oval 34">
                <a:extLst>
                  <a:ext uri="{FF2B5EF4-FFF2-40B4-BE49-F238E27FC236}">
                    <a16:creationId xmlns:a16="http://schemas.microsoft.com/office/drawing/2014/main" id="{3C11936E-7F97-AA48-A2E3-E814694780FF}"/>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6" name="Oval 35">
                <a:extLst>
                  <a:ext uri="{FF2B5EF4-FFF2-40B4-BE49-F238E27FC236}">
                    <a16:creationId xmlns:a16="http://schemas.microsoft.com/office/drawing/2014/main" id="{74669B3C-3C54-9E45-B5EC-26D2318FC59F}"/>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7" name="Oval 36">
                <a:extLst>
                  <a:ext uri="{FF2B5EF4-FFF2-40B4-BE49-F238E27FC236}">
                    <a16:creationId xmlns:a16="http://schemas.microsoft.com/office/drawing/2014/main" id="{E88FB998-EFB6-E14E-BE2B-172EF88954EC}"/>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19" name="Group 18">
              <a:extLst>
                <a:ext uri="{FF2B5EF4-FFF2-40B4-BE49-F238E27FC236}">
                  <a16:creationId xmlns:a16="http://schemas.microsoft.com/office/drawing/2014/main" id="{386137D7-FD3C-854F-9DDA-97F18446AE5E}"/>
                </a:ext>
              </a:extLst>
            </p:cNvPr>
            <p:cNvGrpSpPr/>
            <p:nvPr/>
          </p:nvGrpSpPr>
          <p:grpSpPr>
            <a:xfrm>
              <a:off x="6175429" y="2894154"/>
              <a:ext cx="90578" cy="355844"/>
              <a:chOff x="4525992" y="4557612"/>
              <a:chExt cx="120770" cy="474458"/>
            </a:xfrm>
            <a:solidFill>
              <a:schemeClr val="tx1">
                <a:lumMod val="65000"/>
                <a:lumOff val="35000"/>
              </a:schemeClr>
            </a:solidFill>
          </p:grpSpPr>
          <p:sp>
            <p:nvSpPr>
              <p:cNvPr id="32" name="Oval 31">
                <a:extLst>
                  <a:ext uri="{FF2B5EF4-FFF2-40B4-BE49-F238E27FC236}">
                    <a16:creationId xmlns:a16="http://schemas.microsoft.com/office/drawing/2014/main" id="{A0A3723A-019C-4348-8CD8-41465F4DF93D}"/>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3" name="Oval 32">
                <a:extLst>
                  <a:ext uri="{FF2B5EF4-FFF2-40B4-BE49-F238E27FC236}">
                    <a16:creationId xmlns:a16="http://schemas.microsoft.com/office/drawing/2014/main" id="{12F45B2F-7591-DB40-B63A-3EB57AD2EDF4}"/>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4" name="Oval 33">
                <a:extLst>
                  <a:ext uri="{FF2B5EF4-FFF2-40B4-BE49-F238E27FC236}">
                    <a16:creationId xmlns:a16="http://schemas.microsoft.com/office/drawing/2014/main" id="{4DC7FACE-278B-C342-9630-2F7BA70C1371}"/>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3DDFEEA-6CDE-0A45-8455-BB79367DEEF5}"/>
                    </a:ext>
                  </a:extLst>
                </p:cNvPr>
                <p:cNvSpPr txBox="1"/>
                <p:nvPr/>
              </p:nvSpPr>
              <p:spPr>
                <a:xfrm>
                  <a:off x="1813662" y="1500279"/>
                  <a:ext cx="289683"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oMath>
                    </m:oMathPara>
                  </a14:m>
                  <a:endParaRPr lang="en-US" sz="1400" dirty="0"/>
                </a:p>
              </p:txBody>
            </p:sp>
          </mc:Choice>
          <mc:Fallback xmlns="">
            <p:sp>
              <p:nvSpPr>
                <p:cNvPr id="20" name="TextBox 19">
                  <a:extLst>
                    <a:ext uri="{FF2B5EF4-FFF2-40B4-BE49-F238E27FC236}">
                      <a16:creationId xmlns:a16="http://schemas.microsoft.com/office/drawing/2014/main" id="{B3DDFEEA-6CDE-0A45-8455-BB79367DEEF5}"/>
                    </a:ext>
                  </a:extLst>
                </p:cNvPr>
                <p:cNvSpPr txBox="1">
                  <a:spLocks noRot="1" noChangeAspect="1" noMove="1" noResize="1" noEditPoints="1" noAdjustHandles="1" noChangeArrowheads="1" noChangeShapeType="1" noTextEdit="1"/>
                </p:cNvSpPr>
                <p:nvPr/>
              </p:nvSpPr>
              <p:spPr>
                <a:xfrm>
                  <a:off x="1813662" y="1500279"/>
                  <a:ext cx="289683" cy="282887"/>
                </a:xfrm>
                <a:prstGeom prst="rect">
                  <a:avLst/>
                </a:prstGeom>
                <a:blipFill>
                  <a:blip r:embed="rId3"/>
                  <a:stretch>
                    <a:fillRect l="-11765"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D83C8DB-EFF8-9449-BB80-733B1139B21B}"/>
                    </a:ext>
                  </a:extLst>
                </p:cNvPr>
                <p:cNvSpPr txBox="1"/>
                <p:nvPr/>
              </p:nvSpPr>
              <p:spPr>
                <a:xfrm>
                  <a:off x="1801821" y="1808672"/>
                  <a:ext cx="295348"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oMath>
                    </m:oMathPara>
                  </a14:m>
                  <a:endParaRPr lang="en-US" sz="1400" dirty="0"/>
                </a:p>
              </p:txBody>
            </p:sp>
          </mc:Choice>
          <mc:Fallback xmlns="">
            <p:sp>
              <p:nvSpPr>
                <p:cNvPr id="21" name="TextBox 20">
                  <a:extLst>
                    <a:ext uri="{FF2B5EF4-FFF2-40B4-BE49-F238E27FC236}">
                      <a16:creationId xmlns:a16="http://schemas.microsoft.com/office/drawing/2014/main" id="{3D83C8DB-EFF8-9449-BB80-733B1139B21B}"/>
                    </a:ext>
                  </a:extLst>
                </p:cNvPr>
                <p:cNvSpPr txBox="1">
                  <a:spLocks noRot="1" noChangeAspect="1" noMove="1" noResize="1" noEditPoints="1" noAdjustHandles="1" noChangeArrowheads="1" noChangeShapeType="1" noTextEdit="1"/>
                </p:cNvSpPr>
                <p:nvPr/>
              </p:nvSpPr>
              <p:spPr>
                <a:xfrm>
                  <a:off x="1801821" y="1808672"/>
                  <a:ext cx="295348" cy="282887"/>
                </a:xfrm>
                <a:prstGeom prst="rect">
                  <a:avLst/>
                </a:prstGeom>
                <a:blipFill>
                  <a:blip r:embed="rId4"/>
                  <a:stretch>
                    <a:fillRect l="-5556" r="-5556"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344FF686-D5DC-8F4A-BE55-1D38CAEBF167}"/>
                    </a:ext>
                  </a:extLst>
                </p:cNvPr>
                <p:cNvSpPr txBox="1"/>
                <p:nvPr/>
              </p:nvSpPr>
              <p:spPr>
                <a:xfrm>
                  <a:off x="1808231" y="2173134"/>
                  <a:ext cx="295348"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oMath>
                    </m:oMathPara>
                  </a14:m>
                  <a:endParaRPr lang="en-US" sz="1400" dirty="0"/>
                </a:p>
              </p:txBody>
            </p:sp>
          </mc:Choice>
          <mc:Fallback xmlns="">
            <p:sp>
              <p:nvSpPr>
                <p:cNvPr id="22" name="TextBox 21">
                  <a:extLst>
                    <a:ext uri="{FF2B5EF4-FFF2-40B4-BE49-F238E27FC236}">
                      <a16:creationId xmlns:a16="http://schemas.microsoft.com/office/drawing/2014/main" id="{344FF686-D5DC-8F4A-BE55-1D38CAEBF167}"/>
                    </a:ext>
                  </a:extLst>
                </p:cNvPr>
                <p:cNvSpPr txBox="1">
                  <a:spLocks noRot="1" noChangeAspect="1" noMove="1" noResize="1" noEditPoints="1" noAdjustHandles="1" noChangeArrowheads="1" noChangeShapeType="1" noTextEdit="1"/>
                </p:cNvSpPr>
                <p:nvPr/>
              </p:nvSpPr>
              <p:spPr>
                <a:xfrm>
                  <a:off x="1808231" y="2173134"/>
                  <a:ext cx="295348" cy="282887"/>
                </a:xfrm>
                <a:prstGeom prst="rect">
                  <a:avLst/>
                </a:prstGeom>
                <a:blipFill>
                  <a:blip r:embed="rId5"/>
                  <a:stretch>
                    <a:fillRect l="-17647"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D74C2F7-2281-5E4C-AD0C-EF82EB8A531C}"/>
                    </a:ext>
                  </a:extLst>
                </p:cNvPr>
                <p:cNvSpPr txBox="1"/>
                <p:nvPr/>
              </p:nvSpPr>
              <p:spPr>
                <a:xfrm>
                  <a:off x="1807907" y="2525020"/>
                  <a:ext cx="295348"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4</m:t>
                            </m:r>
                          </m:sub>
                        </m:sSub>
                      </m:oMath>
                    </m:oMathPara>
                  </a14:m>
                  <a:endParaRPr lang="en-US" sz="1400" dirty="0"/>
                </a:p>
              </p:txBody>
            </p:sp>
          </mc:Choice>
          <mc:Fallback xmlns="">
            <p:sp>
              <p:nvSpPr>
                <p:cNvPr id="23" name="TextBox 22">
                  <a:extLst>
                    <a:ext uri="{FF2B5EF4-FFF2-40B4-BE49-F238E27FC236}">
                      <a16:creationId xmlns:a16="http://schemas.microsoft.com/office/drawing/2014/main" id="{ED74C2F7-2281-5E4C-AD0C-EF82EB8A531C}"/>
                    </a:ext>
                  </a:extLst>
                </p:cNvPr>
                <p:cNvSpPr txBox="1">
                  <a:spLocks noRot="1" noChangeAspect="1" noMove="1" noResize="1" noEditPoints="1" noAdjustHandles="1" noChangeArrowheads="1" noChangeShapeType="1" noTextEdit="1"/>
                </p:cNvSpPr>
                <p:nvPr/>
              </p:nvSpPr>
              <p:spPr>
                <a:xfrm>
                  <a:off x="1807907" y="2525020"/>
                  <a:ext cx="295348" cy="282887"/>
                </a:xfrm>
                <a:prstGeom prst="rect">
                  <a:avLst/>
                </a:prstGeom>
                <a:blipFill>
                  <a:blip r:embed="rId6"/>
                  <a:stretch>
                    <a:fillRect l="-17647"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D07383E-98AB-C547-87D4-2095C637EA8B}"/>
                    </a:ext>
                  </a:extLst>
                </p:cNvPr>
                <p:cNvSpPr txBox="1"/>
                <p:nvPr/>
              </p:nvSpPr>
              <p:spPr>
                <a:xfrm>
                  <a:off x="1610985" y="3436907"/>
                  <a:ext cx="669231" cy="282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𝑁</m:t>
                            </m:r>
                            <m:r>
                              <a:rPr lang="en-US" sz="1400" i="1">
                                <a:latin typeface="Cambria Math" panose="02040503050406030204" pitchFamily="18" charset="0"/>
                              </a:rPr>
                              <m:t>−1</m:t>
                            </m:r>
                          </m:sub>
                        </m:sSub>
                      </m:oMath>
                    </m:oMathPara>
                  </a14:m>
                  <a:endParaRPr lang="en-US" sz="1400" dirty="0"/>
                </a:p>
              </p:txBody>
            </p:sp>
          </mc:Choice>
          <mc:Fallback xmlns="">
            <p:sp>
              <p:nvSpPr>
                <p:cNvPr id="24" name="TextBox 23">
                  <a:extLst>
                    <a:ext uri="{FF2B5EF4-FFF2-40B4-BE49-F238E27FC236}">
                      <a16:creationId xmlns:a16="http://schemas.microsoft.com/office/drawing/2014/main" id="{DD07383E-98AB-C547-87D4-2095C637EA8B}"/>
                    </a:ext>
                  </a:extLst>
                </p:cNvPr>
                <p:cNvSpPr txBox="1">
                  <a:spLocks noRot="1" noChangeAspect="1" noMove="1" noResize="1" noEditPoints="1" noAdjustHandles="1" noChangeArrowheads="1" noChangeShapeType="1" noTextEdit="1"/>
                </p:cNvSpPr>
                <p:nvPr/>
              </p:nvSpPr>
              <p:spPr>
                <a:xfrm>
                  <a:off x="1610985" y="3436907"/>
                  <a:ext cx="669231" cy="282887"/>
                </a:xfrm>
                <a:prstGeom prst="rect">
                  <a:avLst/>
                </a:prstGeom>
                <a:blipFill>
                  <a:blip r:embed="rId7"/>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B6C8900-3256-664C-A42E-3E1572758C67}"/>
                    </a:ext>
                  </a:extLst>
                </p:cNvPr>
                <p:cNvSpPr txBox="1"/>
                <p:nvPr/>
              </p:nvSpPr>
              <p:spPr>
                <a:xfrm>
                  <a:off x="1801823" y="3778729"/>
                  <a:ext cx="332213"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𝑁</m:t>
                            </m:r>
                          </m:sub>
                        </m:sSub>
                      </m:oMath>
                    </m:oMathPara>
                  </a14:m>
                  <a:endParaRPr lang="en-US" sz="1400" dirty="0"/>
                </a:p>
              </p:txBody>
            </p:sp>
          </mc:Choice>
          <mc:Fallback xmlns="">
            <p:sp>
              <p:nvSpPr>
                <p:cNvPr id="25" name="TextBox 24">
                  <a:extLst>
                    <a:ext uri="{FF2B5EF4-FFF2-40B4-BE49-F238E27FC236}">
                      <a16:creationId xmlns:a16="http://schemas.microsoft.com/office/drawing/2014/main" id="{EB6C8900-3256-664C-A42E-3E1572758C67}"/>
                    </a:ext>
                  </a:extLst>
                </p:cNvPr>
                <p:cNvSpPr txBox="1">
                  <a:spLocks noRot="1" noChangeAspect="1" noMove="1" noResize="1" noEditPoints="1" noAdjustHandles="1" noChangeArrowheads="1" noChangeShapeType="1" noTextEdit="1"/>
                </p:cNvSpPr>
                <p:nvPr/>
              </p:nvSpPr>
              <p:spPr>
                <a:xfrm>
                  <a:off x="1801823" y="3778729"/>
                  <a:ext cx="332213" cy="282887"/>
                </a:xfrm>
                <a:prstGeom prst="rect">
                  <a:avLst/>
                </a:prstGeom>
                <a:blipFill>
                  <a:blip r:embed="rId8"/>
                  <a:stretch>
                    <a:fillRect l="-4762"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CF8A3B-89F4-1647-8F1F-0BD9FF6A1A6C}"/>
                    </a:ext>
                  </a:extLst>
                </p:cNvPr>
                <p:cNvSpPr txBox="1"/>
                <p:nvPr/>
              </p:nvSpPr>
              <p:spPr>
                <a:xfrm>
                  <a:off x="6440385" y="1500279"/>
                  <a:ext cx="291165"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1</m:t>
                            </m:r>
                          </m:sub>
                        </m:sSub>
                      </m:oMath>
                    </m:oMathPara>
                  </a14:m>
                  <a:endParaRPr lang="en-US" sz="1400" dirty="0"/>
                </a:p>
              </p:txBody>
            </p:sp>
          </mc:Choice>
          <mc:Fallback xmlns="">
            <p:sp>
              <p:nvSpPr>
                <p:cNvPr id="26" name="TextBox 25">
                  <a:extLst>
                    <a:ext uri="{FF2B5EF4-FFF2-40B4-BE49-F238E27FC236}">
                      <a16:creationId xmlns:a16="http://schemas.microsoft.com/office/drawing/2014/main" id="{E6CF8A3B-89F4-1647-8F1F-0BD9FF6A1A6C}"/>
                    </a:ext>
                  </a:extLst>
                </p:cNvPr>
                <p:cNvSpPr txBox="1">
                  <a:spLocks noRot="1" noChangeAspect="1" noMove="1" noResize="1" noEditPoints="1" noAdjustHandles="1" noChangeArrowheads="1" noChangeShapeType="1" noTextEdit="1"/>
                </p:cNvSpPr>
                <p:nvPr/>
              </p:nvSpPr>
              <p:spPr>
                <a:xfrm>
                  <a:off x="6440385" y="1500279"/>
                  <a:ext cx="291165" cy="282887"/>
                </a:xfrm>
                <a:prstGeom prst="rect">
                  <a:avLst/>
                </a:prstGeom>
                <a:blipFill>
                  <a:blip r:embed="rId9"/>
                  <a:stretch>
                    <a:fillRect l="-16667" r="-555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32443C8-8255-4C44-AC0E-630DFC0DA54F}"/>
                    </a:ext>
                  </a:extLst>
                </p:cNvPr>
                <p:cNvSpPr txBox="1"/>
                <p:nvPr/>
              </p:nvSpPr>
              <p:spPr>
                <a:xfrm>
                  <a:off x="6428544" y="1840308"/>
                  <a:ext cx="296830"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2</m:t>
                            </m:r>
                          </m:sub>
                        </m:sSub>
                      </m:oMath>
                    </m:oMathPara>
                  </a14:m>
                  <a:endParaRPr lang="en-US" sz="1400" dirty="0"/>
                </a:p>
              </p:txBody>
            </p:sp>
          </mc:Choice>
          <mc:Fallback xmlns="">
            <p:sp>
              <p:nvSpPr>
                <p:cNvPr id="27" name="TextBox 26">
                  <a:extLst>
                    <a:ext uri="{FF2B5EF4-FFF2-40B4-BE49-F238E27FC236}">
                      <a16:creationId xmlns:a16="http://schemas.microsoft.com/office/drawing/2014/main" id="{B32443C8-8255-4C44-AC0E-630DFC0DA54F}"/>
                    </a:ext>
                  </a:extLst>
                </p:cNvPr>
                <p:cNvSpPr txBox="1">
                  <a:spLocks noRot="1" noChangeAspect="1" noMove="1" noResize="1" noEditPoints="1" noAdjustHandles="1" noChangeArrowheads="1" noChangeShapeType="1" noTextEdit="1"/>
                </p:cNvSpPr>
                <p:nvPr/>
              </p:nvSpPr>
              <p:spPr>
                <a:xfrm>
                  <a:off x="6428544" y="1840308"/>
                  <a:ext cx="296830" cy="282887"/>
                </a:xfrm>
                <a:prstGeom prst="rect">
                  <a:avLst/>
                </a:prstGeom>
                <a:blipFill>
                  <a:blip r:embed="rId10"/>
                  <a:stretch>
                    <a:fillRect l="-15789" b="-235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2BF0113-D252-A642-8989-49F42001C76C}"/>
                    </a:ext>
                  </a:extLst>
                </p:cNvPr>
                <p:cNvSpPr txBox="1"/>
                <p:nvPr/>
              </p:nvSpPr>
              <p:spPr>
                <a:xfrm>
                  <a:off x="6434952" y="2173134"/>
                  <a:ext cx="296830"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3</m:t>
                            </m:r>
                          </m:sub>
                        </m:sSub>
                      </m:oMath>
                    </m:oMathPara>
                  </a14:m>
                  <a:endParaRPr lang="en-US" sz="1400" dirty="0"/>
                </a:p>
              </p:txBody>
            </p:sp>
          </mc:Choice>
          <mc:Fallback xmlns="">
            <p:sp>
              <p:nvSpPr>
                <p:cNvPr id="28" name="TextBox 27">
                  <a:extLst>
                    <a:ext uri="{FF2B5EF4-FFF2-40B4-BE49-F238E27FC236}">
                      <a16:creationId xmlns:a16="http://schemas.microsoft.com/office/drawing/2014/main" id="{F2BF0113-D252-A642-8989-49F42001C76C}"/>
                    </a:ext>
                  </a:extLst>
                </p:cNvPr>
                <p:cNvSpPr txBox="1">
                  <a:spLocks noRot="1" noChangeAspect="1" noMove="1" noResize="1" noEditPoints="1" noAdjustHandles="1" noChangeArrowheads="1" noChangeShapeType="1" noTextEdit="1"/>
                </p:cNvSpPr>
                <p:nvPr/>
              </p:nvSpPr>
              <p:spPr>
                <a:xfrm>
                  <a:off x="6434952" y="2173134"/>
                  <a:ext cx="296830" cy="282887"/>
                </a:xfrm>
                <a:prstGeom prst="rect">
                  <a:avLst/>
                </a:prstGeom>
                <a:blipFill>
                  <a:blip r:embed="rId11"/>
                  <a:stretch>
                    <a:fillRect l="-16667" r="-5556" b="-22222"/>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41713441-4C4E-194F-8B14-D3496F02A648}"/>
                </a:ext>
              </a:extLst>
            </p:cNvPr>
            <p:cNvSpPr txBox="1"/>
            <p:nvPr/>
          </p:nvSpPr>
          <p:spPr>
            <a:xfrm>
              <a:off x="6434633" y="2525020"/>
              <a:ext cx="88" cy="282887"/>
            </a:xfrm>
            <a:prstGeom prst="rect">
              <a:avLst/>
            </a:prstGeom>
            <a:noFill/>
          </p:spPr>
          <p:txBody>
            <a:bodyPr wrap="none" lIns="0" tIns="0" rIns="0" bIns="0" rtlCol="0">
              <a:spAutoFit/>
            </a:bodyPr>
            <a:lstStyle/>
            <a:p>
              <a:endParaRPr lang="en-US" sz="1400" dirty="0"/>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CB444F4-FB4C-A948-AE7E-C456F27BC011}"/>
                    </a:ext>
                  </a:extLst>
                </p:cNvPr>
                <p:cNvSpPr txBox="1"/>
                <p:nvPr/>
              </p:nvSpPr>
              <p:spPr>
                <a:xfrm>
                  <a:off x="6428544" y="3778729"/>
                  <a:ext cx="333693"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𝑁</m:t>
                            </m:r>
                          </m:sub>
                        </m:sSub>
                      </m:oMath>
                    </m:oMathPara>
                  </a14:m>
                  <a:endParaRPr lang="en-US" sz="1400" dirty="0"/>
                </a:p>
              </p:txBody>
            </p:sp>
          </mc:Choice>
          <mc:Fallback xmlns="">
            <p:sp>
              <p:nvSpPr>
                <p:cNvPr id="30" name="TextBox 29">
                  <a:extLst>
                    <a:ext uri="{FF2B5EF4-FFF2-40B4-BE49-F238E27FC236}">
                      <a16:creationId xmlns:a16="http://schemas.microsoft.com/office/drawing/2014/main" id="{1CB444F4-FB4C-A948-AE7E-C456F27BC011}"/>
                    </a:ext>
                  </a:extLst>
                </p:cNvPr>
                <p:cNvSpPr txBox="1">
                  <a:spLocks noRot="1" noChangeAspect="1" noMove="1" noResize="1" noEditPoints="1" noAdjustHandles="1" noChangeArrowheads="1" noChangeShapeType="1" noTextEdit="1"/>
                </p:cNvSpPr>
                <p:nvPr/>
              </p:nvSpPr>
              <p:spPr>
                <a:xfrm>
                  <a:off x="6428544" y="3778729"/>
                  <a:ext cx="333693" cy="282887"/>
                </a:xfrm>
                <a:prstGeom prst="rect">
                  <a:avLst/>
                </a:prstGeom>
                <a:blipFill>
                  <a:blip r:embed="rId12"/>
                  <a:stretch>
                    <a:fillRect l="-1428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DDA97D-135C-5E41-A25A-3731DE52B6A5}"/>
                    </a:ext>
                  </a:extLst>
                </p:cNvPr>
                <p:cNvSpPr txBox="1"/>
                <p:nvPr/>
              </p:nvSpPr>
              <p:spPr>
                <a:xfrm>
                  <a:off x="6422348" y="2505962"/>
                  <a:ext cx="286373" cy="282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4</m:t>
                            </m:r>
                          </m:sub>
                        </m:sSub>
                      </m:oMath>
                    </m:oMathPara>
                  </a14:m>
                  <a:endParaRPr lang="en-US" sz="1400" dirty="0"/>
                </a:p>
              </p:txBody>
            </p:sp>
          </mc:Choice>
          <mc:Fallback xmlns="">
            <p:sp>
              <p:nvSpPr>
                <p:cNvPr id="31" name="TextBox 30">
                  <a:extLst>
                    <a:ext uri="{FF2B5EF4-FFF2-40B4-BE49-F238E27FC236}">
                      <a16:creationId xmlns:a16="http://schemas.microsoft.com/office/drawing/2014/main" id="{11DDA97D-135C-5E41-A25A-3731DE52B6A5}"/>
                    </a:ext>
                  </a:extLst>
                </p:cNvPr>
                <p:cNvSpPr txBox="1">
                  <a:spLocks noRot="1" noChangeAspect="1" noMove="1" noResize="1" noEditPoints="1" noAdjustHandles="1" noChangeArrowheads="1" noChangeShapeType="1" noTextEdit="1"/>
                </p:cNvSpPr>
                <p:nvPr/>
              </p:nvSpPr>
              <p:spPr>
                <a:xfrm>
                  <a:off x="6422348" y="2505962"/>
                  <a:ext cx="286373" cy="282887"/>
                </a:xfrm>
                <a:prstGeom prst="rect">
                  <a:avLst/>
                </a:prstGeom>
                <a:blipFill>
                  <a:blip r:embed="rId13"/>
                  <a:stretch>
                    <a:fillRect l="-16667" b="-2222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5C3ACAB4-96C0-304D-A596-27AAF694216B}"/>
                  </a:ext>
                </a:extLst>
              </p:cNvPr>
              <p:cNvSpPr txBox="1"/>
              <p:nvPr/>
            </p:nvSpPr>
            <p:spPr>
              <a:xfrm>
                <a:off x="6623114" y="4599609"/>
                <a:ext cx="700423" cy="307777"/>
              </a:xfrm>
              <a:prstGeom prst="rect">
                <a:avLst/>
              </a:prstGeom>
              <a:noFill/>
            </p:spPr>
            <p:txBody>
              <a:bodyPr wrap="square" lIns="0" tIns="0" rIns="0" bIns="0" rtlCol="0">
                <a:spAutoFit/>
              </a:bodyPr>
              <a:lstStyle/>
              <a:p>
                <a14:m>
                  <m:oMath xmlns:m="http://schemas.openxmlformats.org/officeDocument/2006/math">
                    <m:r>
                      <a:rPr lang="en-US" sz="2000" i="1" smtClean="0">
                        <a:latin typeface="Cambria Math" panose="02040503050406030204" pitchFamily="18" charset="0"/>
                      </a:rPr>
                      <m:t>(</m:t>
                    </m:r>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𝑏</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b="0" i="1" smtClean="0">
                            <a:latin typeface="Cambria Math" panose="02040503050406030204" pitchFamily="18" charset="0"/>
                          </a:rPr>
                          <m:t>𝑀</m:t>
                        </m:r>
                      </m:sub>
                    </m:sSub>
                    <m:r>
                      <a:rPr lang="en-US" sz="2000" i="1">
                        <a:latin typeface="Cambria Math" panose="02040503050406030204" pitchFamily="18" charset="0"/>
                      </a:rPr>
                      <m:t>)</m:t>
                    </m:r>
                  </m:oMath>
                </a14:m>
                <a:r>
                  <a:rPr lang="en-US" sz="2000" dirty="0"/>
                  <a:t> </a:t>
                </a:r>
              </a:p>
            </p:txBody>
          </p:sp>
        </mc:Choice>
        <mc:Fallback xmlns="">
          <p:sp>
            <p:nvSpPr>
              <p:cNvPr id="140" name="TextBox 139">
                <a:extLst>
                  <a:ext uri="{FF2B5EF4-FFF2-40B4-BE49-F238E27FC236}">
                    <a16:creationId xmlns:a16="http://schemas.microsoft.com/office/drawing/2014/main" id="{5C3ACAB4-96C0-304D-A596-27AAF694216B}"/>
                  </a:ext>
                </a:extLst>
              </p:cNvPr>
              <p:cNvSpPr txBox="1">
                <a:spLocks noRot="1" noChangeAspect="1" noMove="1" noResize="1" noEditPoints="1" noAdjustHandles="1" noChangeArrowheads="1" noChangeShapeType="1" noTextEdit="1"/>
              </p:cNvSpPr>
              <p:nvPr/>
            </p:nvSpPr>
            <p:spPr>
              <a:xfrm>
                <a:off x="6623114" y="4599609"/>
                <a:ext cx="700423" cy="307777"/>
              </a:xfrm>
              <a:prstGeom prst="rect">
                <a:avLst/>
              </a:prstGeom>
              <a:blipFill>
                <a:blip r:embed="rId14"/>
                <a:stretch>
                  <a:fillRect l="-16071" r="-117857" b="-32000"/>
                </a:stretch>
              </a:blipFill>
            </p:spPr>
            <p:txBody>
              <a:bodyPr/>
              <a:lstStyle/>
              <a:p>
                <a:r>
                  <a:rPr lang="en-US">
                    <a:noFill/>
                  </a:rPr>
                  <a:t> </a:t>
                </a:r>
              </a:p>
            </p:txBody>
          </p:sp>
        </mc:Fallback>
      </mc:AlternateContent>
      <p:sp>
        <p:nvSpPr>
          <p:cNvPr id="141" name="Arrow: Notched Right 200">
            <a:extLst>
              <a:ext uri="{FF2B5EF4-FFF2-40B4-BE49-F238E27FC236}">
                <a16:creationId xmlns:a16="http://schemas.microsoft.com/office/drawing/2014/main" id="{DCD94EE2-FA72-3A4D-82F1-7A20074FCC55}"/>
              </a:ext>
            </a:extLst>
          </p:cNvPr>
          <p:cNvSpPr/>
          <p:nvPr/>
        </p:nvSpPr>
        <p:spPr>
          <a:xfrm rot="5400000">
            <a:off x="6954109" y="4044345"/>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2" name="Arrow: Notched Right 200">
            <a:extLst>
              <a:ext uri="{FF2B5EF4-FFF2-40B4-BE49-F238E27FC236}">
                <a16:creationId xmlns:a16="http://schemas.microsoft.com/office/drawing/2014/main" id="{B02AC72B-3A63-084E-BA5B-202CF01AA5A1}"/>
              </a:ext>
            </a:extLst>
          </p:cNvPr>
          <p:cNvSpPr/>
          <p:nvPr/>
        </p:nvSpPr>
        <p:spPr>
          <a:xfrm rot="5400000">
            <a:off x="6954109" y="5053559"/>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3" name="TextBox 142">
            <a:extLst>
              <a:ext uri="{FF2B5EF4-FFF2-40B4-BE49-F238E27FC236}">
                <a16:creationId xmlns:a16="http://schemas.microsoft.com/office/drawing/2014/main" id="{94F0E91B-C9F4-5847-8FD1-46A6B6C58A95}"/>
              </a:ext>
            </a:extLst>
          </p:cNvPr>
          <p:cNvSpPr txBox="1"/>
          <p:nvPr/>
        </p:nvSpPr>
        <p:spPr>
          <a:xfrm>
            <a:off x="5642237" y="5479090"/>
            <a:ext cx="4406399" cy="461665"/>
          </a:xfrm>
          <a:prstGeom prst="rect">
            <a:avLst/>
          </a:prstGeom>
          <a:noFill/>
        </p:spPr>
        <p:txBody>
          <a:bodyPr wrap="none" rtlCol="0">
            <a:spAutoFit/>
          </a:bodyPr>
          <a:lstStyle/>
          <a:p>
            <a:r>
              <a:rPr lang="en-US" sz="2400" dirty="0"/>
              <a:t>Estimate Real-World Performance</a:t>
            </a:r>
          </a:p>
        </p:txBody>
      </p:sp>
      <p:sp>
        <p:nvSpPr>
          <p:cNvPr id="279" name="TextBox 278">
            <a:extLst>
              <a:ext uri="{FF2B5EF4-FFF2-40B4-BE49-F238E27FC236}">
                <a16:creationId xmlns:a16="http://schemas.microsoft.com/office/drawing/2014/main" id="{16844CDE-CA38-1440-874C-923E0C587AB6}"/>
              </a:ext>
            </a:extLst>
          </p:cNvPr>
          <p:cNvSpPr txBox="1"/>
          <p:nvPr/>
        </p:nvSpPr>
        <p:spPr>
          <a:xfrm>
            <a:off x="9104462" y="4741302"/>
            <a:ext cx="3129575" cy="461665"/>
          </a:xfrm>
          <a:prstGeom prst="rect">
            <a:avLst/>
          </a:prstGeom>
          <a:noFill/>
        </p:spPr>
        <p:txBody>
          <a:bodyPr wrap="none" rtlCol="0">
            <a:spAutoFit/>
          </a:bodyPr>
          <a:lstStyle/>
          <a:p>
            <a:r>
              <a:rPr lang="en-US" sz="2400" dirty="0"/>
              <a:t>“New” Real-World Data</a:t>
            </a:r>
          </a:p>
        </p:txBody>
      </p:sp>
      <p:sp>
        <p:nvSpPr>
          <p:cNvPr id="280" name="Arrow: Notched Right 200">
            <a:extLst>
              <a:ext uri="{FF2B5EF4-FFF2-40B4-BE49-F238E27FC236}">
                <a16:creationId xmlns:a16="http://schemas.microsoft.com/office/drawing/2014/main" id="{D8B0100B-8501-E041-A718-A9774B4030D7}"/>
              </a:ext>
            </a:extLst>
          </p:cNvPr>
          <p:cNvSpPr/>
          <p:nvPr/>
        </p:nvSpPr>
        <p:spPr>
          <a:xfrm rot="8053417">
            <a:off x="8744210" y="5160734"/>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grpSp>
        <p:nvGrpSpPr>
          <p:cNvPr id="417" name="Group 416">
            <a:extLst>
              <a:ext uri="{FF2B5EF4-FFF2-40B4-BE49-F238E27FC236}">
                <a16:creationId xmlns:a16="http://schemas.microsoft.com/office/drawing/2014/main" id="{D315F390-2F02-9C4D-912E-C8C61DDDD135}"/>
              </a:ext>
            </a:extLst>
          </p:cNvPr>
          <p:cNvGrpSpPr/>
          <p:nvPr/>
        </p:nvGrpSpPr>
        <p:grpSpPr>
          <a:xfrm>
            <a:off x="9561978" y="3423405"/>
            <a:ext cx="2496490" cy="1235550"/>
            <a:chOff x="6625932" y="2425390"/>
            <a:chExt cx="2544190" cy="1259158"/>
          </a:xfrm>
        </p:grpSpPr>
        <mc:AlternateContent xmlns:mc="http://schemas.openxmlformats.org/markup-compatibility/2006" xmlns:a14="http://schemas.microsoft.com/office/drawing/2010/main">
          <mc:Choice Requires="a14">
            <p:sp>
              <p:nvSpPr>
                <p:cNvPr id="281" name="TextBox 280">
                  <a:extLst>
                    <a:ext uri="{FF2B5EF4-FFF2-40B4-BE49-F238E27FC236}">
                      <a16:creationId xmlns:a16="http://schemas.microsoft.com/office/drawing/2014/main" id="{25E689EE-4630-2940-8107-292BD16A8E7E}"/>
                    </a:ext>
                  </a:extLst>
                </p:cNvPr>
                <p:cNvSpPr txBox="1"/>
                <p:nvPr/>
              </p:nvSpPr>
              <p:spPr>
                <a:xfrm>
                  <a:off x="6715271" y="2425390"/>
                  <a:ext cx="217207"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oMath>
                    </m:oMathPara>
                  </a14:m>
                  <a:endParaRPr lang="en-US" sz="1400" dirty="0"/>
                </a:p>
              </p:txBody>
            </p:sp>
          </mc:Choice>
          <mc:Fallback xmlns="">
            <p:sp>
              <p:nvSpPr>
                <p:cNvPr id="281" name="TextBox 280">
                  <a:extLst>
                    <a:ext uri="{FF2B5EF4-FFF2-40B4-BE49-F238E27FC236}">
                      <a16:creationId xmlns:a16="http://schemas.microsoft.com/office/drawing/2014/main" id="{25E689EE-4630-2940-8107-292BD16A8E7E}"/>
                    </a:ext>
                  </a:extLst>
                </p:cNvPr>
                <p:cNvSpPr txBox="1">
                  <a:spLocks noRot="1" noChangeAspect="1" noMove="1" noResize="1" noEditPoints="1" noAdjustHandles="1" noChangeArrowheads="1" noChangeShapeType="1" noTextEdit="1"/>
                </p:cNvSpPr>
                <p:nvPr/>
              </p:nvSpPr>
              <p:spPr>
                <a:xfrm>
                  <a:off x="6715271" y="2425390"/>
                  <a:ext cx="217207" cy="219561"/>
                </a:xfrm>
                <a:prstGeom prst="rect">
                  <a:avLst/>
                </a:prstGeom>
                <a:blipFill>
                  <a:blip r:embed="rId15"/>
                  <a:stretch>
                    <a:fillRect l="-11111"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2" name="TextBox 281">
                  <a:extLst>
                    <a:ext uri="{FF2B5EF4-FFF2-40B4-BE49-F238E27FC236}">
                      <a16:creationId xmlns:a16="http://schemas.microsoft.com/office/drawing/2014/main" id="{7D4D592C-88A9-824C-AFCC-1E6BA828EDBA}"/>
                    </a:ext>
                  </a:extLst>
                </p:cNvPr>
                <p:cNvSpPr txBox="1"/>
                <p:nvPr/>
              </p:nvSpPr>
              <p:spPr>
                <a:xfrm>
                  <a:off x="6710052" y="2566101"/>
                  <a:ext cx="221455"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sub>
                        </m:sSub>
                      </m:oMath>
                    </m:oMathPara>
                  </a14:m>
                  <a:endParaRPr lang="en-US" sz="1400" dirty="0"/>
                </a:p>
              </p:txBody>
            </p:sp>
          </mc:Choice>
          <mc:Fallback xmlns="">
            <p:sp>
              <p:nvSpPr>
                <p:cNvPr id="282" name="TextBox 281">
                  <a:extLst>
                    <a:ext uri="{FF2B5EF4-FFF2-40B4-BE49-F238E27FC236}">
                      <a16:creationId xmlns:a16="http://schemas.microsoft.com/office/drawing/2014/main" id="{7D4D592C-88A9-824C-AFCC-1E6BA828EDBA}"/>
                    </a:ext>
                  </a:extLst>
                </p:cNvPr>
                <p:cNvSpPr txBox="1">
                  <a:spLocks noRot="1" noChangeAspect="1" noMove="1" noResize="1" noEditPoints="1" noAdjustHandles="1" noChangeArrowheads="1" noChangeShapeType="1" noTextEdit="1"/>
                </p:cNvSpPr>
                <p:nvPr/>
              </p:nvSpPr>
              <p:spPr>
                <a:xfrm>
                  <a:off x="6710052" y="2566101"/>
                  <a:ext cx="221455" cy="219561"/>
                </a:xfrm>
                <a:prstGeom prst="rect">
                  <a:avLst/>
                </a:prstGeom>
                <a:blipFill>
                  <a:blip r:embed="rId4"/>
                  <a:stretch>
                    <a:fillRect l="-5263"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3" name="TextBox 282">
                  <a:extLst>
                    <a:ext uri="{FF2B5EF4-FFF2-40B4-BE49-F238E27FC236}">
                      <a16:creationId xmlns:a16="http://schemas.microsoft.com/office/drawing/2014/main" id="{6BE402A6-6B6A-DB40-8EE6-849639B5ADC0}"/>
                    </a:ext>
                  </a:extLst>
                </p:cNvPr>
                <p:cNvSpPr txBox="1"/>
                <p:nvPr/>
              </p:nvSpPr>
              <p:spPr>
                <a:xfrm>
                  <a:off x="6712877" y="2732397"/>
                  <a:ext cx="221455"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3</m:t>
                            </m:r>
                          </m:sub>
                        </m:sSub>
                      </m:oMath>
                    </m:oMathPara>
                  </a14:m>
                  <a:endParaRPr lang="en-US" sz="1400" dirty="0"/>
                </a:p>
              </p:txBody>
            </p:sp>
          </mc:Choice>
          <mc:Fallback xmlns="">
            <p:sp>
              <p:nvSpPr>
                <p:cNvPr id="283" name="TextBox 282">
                  <a:extLst>
                    <a:ext uri="{FF2B5EF4-FFF2-40B4-BE49-F238E27FC236}">
                      <a16:creationId xmlns:a16="http://schemas.microsoft.com/office/drawing/2014/main" id="{6BE402A6-6B6A-DB40-8EE6-849639B5ADC0}"/>
                    </a:ext>
                  </a:extLst>
                </p:cNvPr>
                <p:cNvSpPr txBox="1">
                  <a:spLocks noRot="1" noChangeAspect="1" noMove="1" noResize="1" noEditPoints="1" noAdjustHandles="1" noChangeArrowheads="1" noChangeShapeType="1" noTextEdit="1"/>
                </p:cNvSpPr>
                <p:nvPr/>
              </p:nvSpPr>
              <p:spPr>
                <a:xfrm>
                  <a:off x="6712877" y="2732397"/>
                  <a:ext cx="221455" cy="219561"/>
                </a:xfrm>
                <a:prstGeom prst="rect">
                  <a:avLst/>
                </a:prstGeom>
                <a:blipFill>
                  <a:blip r:embed="rId5"/>
                  <a:stretch>
                    <a:fillRect l="-11111"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4" name="TextBox 283">
                  <a:extLst>
                    <a:ext uri="{FF2B5EF4-FFF2-40B4-BE49-F238E27FC236}">
                      <a16:creationId xmlns:a16="http://schemas.microsoft.com/office/drawing/2014/main" id="{2053366C-CFB2-AD49-8DAA-014F3F8DFFA5}"/>
                    </a:ext>
                  </a:extLst>
                </p:cNvPr>
                <p:cNvSpPr txBox="1"/>
                <p:nvPr/>
              </p:nvSpPr>
              <p:spPr>
                <a:xfrm>
                  <a:off x="6712734" y="2892953"/>
                  <a:ext cx="221455"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4</m:t>
                            </m:r>
                          </m:sub>
                        </m:sSub>
                      </m:oMath>
                    </m:oMathPara>
                  </a14:m>
                  <a:endParaRPr lang="en-US" sz="1400" dirty="0"/>
                </a:p>
              </p:txBody>
            </p:sp>
          </mc:Choice>
          <mc:Fallback xmlns="">
            <p:sp>
              <p:nvSpPr>
                <p:cNvPr id="284" name="TextBox 283">
                  <a:extLst>
                    <a:ext uri="{FF2B5EF4-FFF2-40B4-BE49-F238E27FC236}">
                      <a16:creationId xmlns:a16="http://schemas.microsoft.com/office/drawing/2014/main" id="{2053366C-CFB2-AD49-8DAA-014F3F8DFFA5}"/>
                    </a:ext>
                  </a:extLst>
                </p:cNvPr>
                <p:cNvSpPr txBox="1">
                  <a:spLocks noRot="1" noChangeAspect="1" noMove="1" noResize="1" noEditPoints="1" noAdjustHandles="1" noChangeArrowheads="1" noChangeShapeType="1" noTextEdit="1"/>
                </p:cNvSpPr>
                <p:nvPr/>
              </p:nvSpPr>
              <p:spPr>
                <a:xfrm>
                  <a:off x="6712734" y="2892953"/>
                  <a:ext cx="221455" cy="219561"/>
                </a:xfrm>
                <a:prstGeom prst="rect">
                  <a:avLst/>
                </a:prstGeom>
                <a:blipFill>
                  <a:blip r:embed="rId16"/>
                  <a:stretch>
                    <a:fillRect l="-11111"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5" name="TextBox 284">
                  <a:extLst>
                    <a:ext uri="{FF2B5EF4-FFF2-40B4-BE49-F238E27FC236}">
                      <a16:creationId xmlns:a16="http://schemas.microsoft.com/office/drawing/2014/main" id="{765D353E-0D0E-C74E-B475-251F1BE5F9CC}"/>
                    </a:ext>
                  </a:extLst>
                </p:cNvPr>
                <p:cNvSpPr txBox="1"/>
                <p:nvPr/>
              </p:nvSpPr>
              <p:spPr>
                <a:xfrm>
                  <a:off x="6625932" y="3309023"/>
                  <a:ext cx="294993" cy="21956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𝑁</m:t>
                            </m:r>
                            <m:r>
                              <a:rPr lang="en-US" sz="1400" i="1">
                                <a:latin typeface="Cambria Math" panose="02040503050406030204" pitchFamily="18" charset="0"/>
                              </a:rPr>
                              <m:t>−1</m:t>
                            </m:r>
                          </m:sub>
                        </m:sSub>
                      </m:oMath>
                    </m:oMathPara>
                  </a14:m>
                  <a:endParaRPr lang="en-US" sz="1400" dirty="0"/>
                </a:p>
              </p:txBody>
            </p:sp>
          </mc:Choice>
          <mc:Fallback xmlns="">
            <p:sp>
              <p:nvSpPr>
                <p:cNvPr id="285" name="TextBox 284">
                  <a:extLst>
                    <a:ext uri="{FF2B5EF4-FFF2-40B4-BE49-F238E27FC236}">
                      <a16:creationId xmlns:a16="http://schemas.microsoft.com/office/drawing/2014/main" id="{765D353E-0D0E-C74E-B475-251F1BE5F9CC}"/>
                    </a:ext>
                  </a:extLst>
                </p:cNvPr>
                <p:cNvSpPr txBox="1">
                  <a:spLocks noRot="1" noChangeAspect="1" noMove="1" noResize="1" noEditPoints="1" noAdjustHandles="1" noChangeArrowheads="1" noChangeShapeType="1" noTextEdit="1"/>
                </p:cNvSpPr>
                <p:nvPr/>
              </p:nvSpPr>
              <p:spPr>
                <a:xfrm>
                  <a:off x="6625932" y="3309023"/>
                  <a:ext cx="294993" cy="219561"/>
                </a:xfrm>
                <a:prstGeom prst="rect">
                  <a:avLst/>
                </a:prstGeom>
                <a:blipFill>
                  <a:blip r:embed="rId17"/>
                  <a:stretch>
                    <a:fillRect l="-12500" r="-33333"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6" name="TextBox 285">
                  <a:extLst>
                    <a:ext uri="{FF2B5EF4-FFF2-40B4-BE49-F238E27FC236}">
                      <a16:creationId xmlns:a16="http://schemas.microsoft.com/office/drawing/2014/main" id="{BA396DDE-1486-F44F-82B7-CD7A8C830991}"/>
                    </a:ext>
                  </a:extLst>
                </p:cNvPr>
                <p:cNvSpPr txBox="1"/>
                <p:nvPr/>
              </p:nvSpPr>
              <p:spPr>
                <a:xfrm>
                  <a:off x="6710052" y="3464985"/>
                  <a:ext cx="249096"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𝑁</m:t>
                            </m:r>
                          </m:sub>
                        </m:sSub>
                      </m:oMath>
                    </m:oMathPara>
                  </a14:m>
                  <a:endParaRPr lang="en-US" sz="1400" dirty="0"/>
                </a:p>
              </p:txBody>
            </p:sp>
          </mc:Choice>
          <mc:Fallback xmlns="">
            <p:sp>
              <p:nvSpPr>
                <p:cNvPr id="286" name="TextBox 285">
                  <a:extLst>
                    <a:ext uri="{FF2B5EF4-FFF2-40B4-BE49-F238E27FC236}">
                      <a16:creationId xmlns:a16="http://schemas.microsoft.com/office/drawing/2014/main" id="{BA396DDE-1486-F44F-82B7-CD7A8C830991}"/>
                    </a:ext>
                  </a:extLst>
                </p:cNvPr>
                <p:cNvSpPr txBox="1">
                  <a:spLocks noRot="1" noChangeAspect="1" noMove="1" noResize="1" noEditPoints="1" noAdjustHandles="1" noChangeArrowheads="1" noChangeShapeType="1" noTextEdit="1"/>
                </p:cNvSpPr>
                <p:nvPr/>
              </p:nvSpPr>
              <p:spPr>
                <a:xfrm>
                  <a:off x="6710052" y="3464985"/>
                  <a:ext cx="249096" cy="219561"/>
                </a:xfrm>
                <a:prstGeom prst="rect">
                  <a:avLst/>
                </a:prstGeom>
                <a:blipFill>
                  <a:blip r:embed="rId18"/>
                  <a:stretch>
                    <a:fillRect l="-4762"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 name="TextBox 286">
                  <a:extLst>
                    <a:ext uri="{FF2B5EF4-FFF2-40B4-BE49-F238E27FC236}">
                      <a16:creationId xmlns:a16="http://schemas.microsoft.com/office/drawing/2014/main" id="{2E0241D8-5F20-7649-BB8C-5A96E28CFB3E}"/>
                    </a:ext>
                  </a:extLst>
                </p:cNvPr>
                <p:cNvSpPr txBox="1"/>
                <p:nvPr/>
              </p:nvSpPr>
              <p:spPr>
                <a:xfrm>
                  <a:off x="8754702" y="2425390"/>
                  <a:ext cx="218318"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1</m:t>
                            </m:r>
                          </m:sub>
                        </m:sSub>
                      </m:oMath>
                    </m:oMathPara>
                  </a14:m>
                  <a:endParaRPr lang="en-US" sz="1400" dirty="0"/>
                </a:p>
              </p:txBody>
            </p:sp>
          </mc:Choice>
          <mc:Fallback xmlns="">
            <p:sp>
              <p:nvSpPr>
                <p:cNvPr id="287" name="TextBox 286">
                  <a:extLst>
                    <a:ext uri="{FF2B5EF4-FFF2-40B4-BE49-F238E27FC236}">
                      <a16:creationId xmlns:a16="http://schemas.microsoft.com/office/drawing/2014/main" id="{2E0241D8-5F20-7649-BB8C-5A96E28CFB3E}"/>
                    </a:ext>
                  </a:extLst>
                </p:cNvPr>
                <p:cNvSpPr txBox="1">
                  <a:spLocks noRot="1" noChangeAspect="1" noMove="1" noResize="1" noEditPoints="1" noAdjustHandles="1" noChangeArrowheads="1" noChangeShapeType="1" noTextEdit="1"/>
                </p:cNvSpPr>
                <p:nvPr/>
              </p:nvSpPr>
              <p:spPr>
                <a:xfrm>
                  <a:off x="8754702" y="2425390"/>
                  <a:ext cx="218318" cy="219561"/>
                </a:xfrm>
                <a:prstGeom prst="rect">
                  <a:avLst/>
                </a:prstGeom>
                <a:blipFill>
                  <a:blip r:embed="rId19"/>
                  <a:stretch>
                    <a:fillRect l="-16667" r="-555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8" name="TextBox 287">
                  <a:extLst>
                    <a:ext uri="{FF2B5EF4-FFF2-40B4-BE49-F238E27FC236}">
                      <a16:creationId xmlns:a16="http://schemas.microsoft.com/office/drawing/2014/main" id="{BBC7C88D-4822-6D4A-960C-D1A624BDE326}"/>
                    </a:ext>
                  </a:extLst>
                </p:cNvPr>
                <p:cNvSpPr txBox="1"/>
                <p:nvPr/>
              </p:nvSpPr>
              <p:spPr>
                <a:xfrm>
                  <a:off x="8749482" y="2580536"/>
                  <a:ext cx="222566"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2</m:t>
                            </m:r>
                          </m:sub>
                        </m:sSub>
                      </m:oMath>
                    </m:oMathPara>
                  </a14:m>
                  <a:endParaRPr lang="en-US" sz="1400" dirty="0"/>
                </a:p>
              </p:txBody>
            </p:sp>
          </mc:Choice>
          <mc:Fallback xmlns="">
            <p:sp>
              <p:nvSpPr>
                <p:cNvPr id="288" name="TextBox 287">
                  <a:extLst>
                    <a:ext uri="{FF2B5EF4-FFF2-40B4-BE49-F238E27FC236}">
                      <a16:creationId xmlns:a16="http://schemas.microsoft.com/office/drawing/2014/main" id="{BBC7C88D-4822-6D4A-960C-D1A624BDE326}"/>
                    </a:ext>
                  </a:extLst>
                </p:cNvPr>
                <p:cNvSpPr txBox="1">
                  <a:spLocks noRot="1" noChangeAspect="1" noMove="1" noResize="1" noEditPoints="1" noAdjustHandles="1" noChangeArrowheads="1" noChangeShapeType="1" noTextEdit="1"/>
                </p:cNvSpPr>
                <p:nvPr/>
              </p:nvSpPr>
              <p:spPr>
                <a:xfrm>
                  <a:off x="8749482" y="2580536"/>
                  <a:ext cx="222566" cy="219561"/>
                </a:xfrm>
                <a:prstGeom prst="rect">
                  <a:avLst/>
                </a:prstGeom>
                <a:blipFill>
                  <a:blip r:embed="rId20"/>
                  <a:stretch>
                    <a:fillRect l="-16667" r="-5556"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9" name="TextBox 288">
                  <a:extLst>
                    <a:ext uri="{FF2B5EF4-FFF2-40B4-BE49-F238E27FC236}">
                      <a16:creationId xmlns:a16="http://schemas.microsoft.com/office/drawing/2014/main" id="{593A4EB4-E3B6-5349-A07B-6BF0BA77E3B8}"/>
                    </a:ext>
                  </a:extLst>
                </p:cNvPr>
                <p:cNvSpPr txBox="1"/>
                <p:nvPr/>
              </p:nvSpPr>
              <p:spPr>
                <a:xfrm>
                  <a:off x="8752307" y="2732397"/>
                  <a:ext cx="222566"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3</m:t>
                            </m:r>
                          </m:sub>
                        </m:sSub>
                      </m:oMath>
                    </m:oMathPara>
                  </a14:m>
                  <a:endParaRPr lang="en-US" sz="1400" dirty="0"/>
                </a:p>
              </p:txBody>
            </p:sp>
          </mc:Choice>
          <mc:Fallback xmlns="">
            <p:sp>
              <p:nvSpPr>
                <p:cNvPr id="289" name="TextBox 288">
                  <a:extLst>
                    <a:ext uri="{FF2B5EF4-FFF2-40B4-BE49-F238E27FC236}">
                      <a16:creationId xmlns:a16="http://schemas.microsoft.com/office/drawing/2014/main" id="{593A4EB4-E3B6-5349-A07B-6BF0BA77E3B8}"/>
                    </a:ext>
                  </a:extLst>
                </p:cNvPr>
                <p:cNvSpPr txBox="1">
                  <a:spLocks noRot="1" noChangeAspect="1" noMove="1" noResize="1" noEditPoints="1" noAdjustHandles="1" noChangeArrowheads="1" noChangeShapeType="1" noTextEdit="1"/>
                </p:cNvSpPr>
                <p:nvPr/>
              </p:nvSpPr>
              <p:spPr>
                <a:xfrm>
                  <a:off x="8752307" y="2732397"/>
                  <a:ext cx="222566" cy="219561"/>
                </a:xfrm>
                <a:prstGeom prst="rect">
                  <a:avLst/>
                </a:prstGeom>
                <a:blipFill>
                  <a:blip r:embed="rId21"/>
                  <a:stretch>
                    <a:fillRect l="-16667" r="-5556"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5635C5FD-210E-7442-ACCD-4AF2A6AE8D8F}"/>
                    </a:ext>
                  </a:extLst>
                </p:cNvPr>
                <p:cNvSpPr txBox="1"/>
                <p:nvPr/>
              </p:nvSpPr>
              <p:spPr>
                <a:xfrm>
                  <a:off x="8749482" y="3464987"/>
                  <a:ext cx="250206"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𝑁</m:t>
                            </m:r>
                          </m:sub>
                        </m:sSub>
                      </m:oMath>
                    </m:oMathPara>
                  </a14:m>
                  <a:endParaRPr lang="en-US" sz="1400" dirty="0"/>
                </a:p>
              </p:txBody>
            </p:sp>
          </mc:Choice>
          <mc:Fallback xmlns="">
            <p:sp>
              <p:nvSpPr>
                <p:cNvPr id="290" name="TextBox 289">
                  <a:extLst>
                    <a:ext uri="{FF2B5EF4-FFF2-40B4-BE49-F238E27FC236}">
                      <a16:creationId xmlns:a16="http://schemas.microsoft.com/office/drawing/2014/main" id="{5635C5FD-210E-7442-ACCD-4AF2A6AE8D8F}"/>
                    </a:ext>
                  </a:extLst>
                </p:cNvPr>
                <p:cNvSpPr txBox="1">
                  <a:spLocks noRot="1" noChangeAspect="1" noMove="1" noResize="1" noEditPoints="1" noAdjustHandles="1" noChangeArrowheads="1" noChangeShapeType="1" noTextEdit="1"/>
                </p:cNvSpPr>
                <p:nvPr/>
              </p:nvSpPr>
              <p:spPr>
                <a:xfrm>
                  <a:off x="8749482" y="3464987"/>
                  <a:ext cx="250206" cy="219561"/>
                </a:xfrm>
                <a:prstGeom prst="rect">
                  <a:avLst/>
                </a:prstGeom>
                <a:blipFill>
                  <a:blip r:embed="rId22"/>
                  <a:stretch>
                    <a:fillRect l="-15000" b="-22222"/>
                  </a:stretch>
                </a:blipFill>
              </p:spPr>
              <p:txBody>
                <a:bodyPr/>
                <a:lstStyle/>
                <a:p>
                  <a:r>
                    <a:rPr lang="en-US">
                      <a:noFill/>
                    </a:rPr>
                    <a:t> </a:t>
                  </a:r>
                </a:p>
              </p:txBody>
            </p:sp>
          </mc:Fallback>
        </mc:AlternateContent>
        <p:grpSp>
          <p:nvGrpSpPr>
            <p:cNvPr id="291" name="Group 290">
              <a:extLst>
                <a:ext uri="{FF2B5EF4-FFF2-40B4-BE49-F238E27FC236}">
                  <a16:creationId xmlns:a16="http://schemas.microsoft.com/office/drawing/2014/main" id="{D541AF69-9F79-FF4C-B51F-A8D8B943D742}"/>
                </a:ext>
              </a:extLst>
            </p:cNvPr>
            <p:cNvGrpSpPr/>
            <p:nvPr/>
          </p:nvGrpSpPr>
          <p:grpSpPr>
            <a:xfrm>
              <a:off x="6874042" y="2437525"/>
              <a:ext cx="2087433" cy="1122254"/>
              <a:chOff x="4790193" y="1286884"/>
              <a:chExt cx="2087433" cy="1122254"/>
            </a:xfrm>
          </p:grpSpPr>
          <p:grpSp>
            <p:nvGrpSpPr>
              <p:cNvPr id="292" name="Group 291">
                <a:extLst>
                  <a:ext uri="{FF2B5EF4-FFF2-40B4-BE49-F238E27FC236}">
                    <a16:creationId xmlns:a16="http://schemas.microsoft.com/office/drawing/2014/main" id="{167D9B49-60AB-6C49-9C04-2C793A4FD2F9}"/>
                  </a:ext>
                </a:extLst>
              </p:cNvPr>
              <p:cNvGrpSpPr/>
              <p:nvPr/>
            </p:nvGrpSpPr>
            <p:grpSpPr>
              <a:xfrm>
                <a:off x="4790193" y="1286884"/>
                <a:ext cx="1410716" cy="82657"/>
                <a:chOff x="3312543" y="2369387"/>
                <a:chExt cx="4267200" cy="241541"/>
              </a:xfrm>
              <a:noFill/>
            </p:grpSpPr>
            <p:sp>
              <p:nvSpPr>
                <p:cNvPr id="399" name="Rectangle 398">
                  <a:extLst>
                    <a:ext uri="{FF2B5EF4-FFF2-40B4-BE49-F238E27FC236}">
                      <a16:creationId xmlns:a16="http://schemas.microsoft.com/office/drawing/2014/main" id="{2F45D7EF-0F1D-F94D-A64D-BB0E2FF301B4}"/>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400" name="Straight Connector 399">
                  <a:extLst>
                    <a:ext uri="{FF2B5EF4-FFF2-40B4-BE49-F238E27FC236}">
                      <a16:creationId xmlns:a16="http://schemas.microsoft.com/office/drawing/2014/main" id="{E5351B64-CED7-E34E-B694-11ED082D1E0E}"/>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1" name="Straight Connector 400">
                  <a:extLst>
                    <a:ext uri="{FF2B5EF4-FFF2-40B4-BE49-F238E27FC236}">
                      <a16:creationId xmlns:a16="http://schemas.microsoft.com/office/drawing/2014/main" id="{226DA38E-3BB7-0141-970D-A42CB59A7EDB}"/>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2" name="Straight Connector 401">
                  <a:extLst>
                    <a:ext uri="{FF2B5EF4-FFF2-40B4-BE49-F238E27FC236}">
                      <a16:creationId xmlns:a16="http://schemas.microsoft.com/office/drawing/2014/main" id="{0C26DEAC-F9C2-464D-9304-678517FB4C0A}"/>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3" name="Straight Connector 402">
                  <a:extLst>
                    <a:ext uri="{FF2B5EF4-FFF2-40B4-BE49-F238E27FC236}">
                      <a16:creationId xmlns:a16="http://schemas.microsoft.com/office/drawing/2014/main" id="{10CB6B00-D671-324B-97D5-EB74D08BFF06}"/>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4" name="Straight Connector 403">
                  <a:extLst>
                    <a:ext uri="{FF2B5EF4-FFF2-40B4-BE49-F238E27FC236}">
                      <a16:creationId xmlns:a16="http://schemas.microsoft.com/office/drawing/2014/main" id="{5122A3B7-DDB6-9745-AABC-447D18B62154}"/>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5" name="Straight Connector 404">
                  <a:extLst>
                    <a:ext uri="{FF2B5EF4-FFF2-40B4-BE49-F238E27FC236}">
                      <a16:creationId xmlns:a16="http://schemas.microsoft.com/office/drawing/2014/main" id="{6D832FC0-6760-8247-B7A0-442B7AE00267}"/>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6" name="Straight Connector 405">
                  <a:extLst>
                    <a:ext uri="{FF2B5EF4-FFF2-40B4-BE49-F238E27FC236}">
                      <a16:creationId xmlns:a16="http://schemas.microsoft.com/office/drawing/2014/main" id="{BB8F57AD-C1F6-684B-9F79-AF76BDA8E859}"/>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7" name="Straight Connector 406">
                  <a:extLst>
                    <a:ext uri="{FF2B5EF4-FFF2-40B4-BE49-F238E27FC236}">
                      <a16:creationId xmlns:a16="http://schemas.microsoft.com/office/drawing/2014/main" id="{714D8A52-A5B1-234C-A947-8863D70FBC99}"/>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8" name="Straight Connector 407">
                  <a:extLst>
                    <a:ext uri="{FF2B5EF4-FFF2-40B4-BE49-F238E27FC236}">
                      <a16:creationId xmlns:a16="http://schemas.microsoft.com/office/drawing/2014/main" id="{50ED3971-83FD-5D44-828C-BABEB6886FB6}"/>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09" name="Straight Connector 408">
                  <a:extLst>
                    <a:ext uri="{FF2B5EF4-FFF2-40B4-BE49-F238E27FC236}">
                      <a16:creationId xmlns:a16="http://schemas.microsoft.com/office/drawing/2014/main" id="{54C876FD-DF50-3045-9C61-1A4967CF1D62}"/>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0" name="Straight Connector 409">
                  <a:extLst>
                    <a:ext uri="{FF2B5EF4-FFF2-40B4-BE49-F238E27FC236}">
                      <a16:creationId xmlns:a16="http://schemas.microsoft.com/office/drawing/2014/main" id="{DF39D0A8-D3AB-FA4A-A822-B4DBEF83459F}"/>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1" name="Straight Connector 410">
                  <a:extLst>
                    <a:ext uri="{FF2B5EF4-FFF2-40B4-BE49-F238E27FC236}">
                      <a16:creationId xmlns:a16="http://schemas.microsoft.com/office/drawing/2014/main" id="{1D5BE48C-0256-CE4B-8064-8D26442075A5}"/>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2" name="Straight Connector 411">
                  <a:extLst>
                    <a:ext uri="{FF2B5EF4-FFF2-40B4-BE49-F238E27FC236}">
                      <a16:creationId xmlns:a16="http://schemas.microsoft.com/office/drawing/2014/main" id="{0B67576D-D881-3849-855E-7098CD672A9D}"/>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3" name="Straight Connector 412">
                  <a:extLst>
                    <a:ext uri="{FF2B5EF4-FFF2-40B4-BE49-F238E27FC236}">
                      <a16:creationId xmlns:a16="http://schemas.microsoft.com/office/drawing/2014/main" id="{0423869B-BAAE-7B48-9294-D3EB651DEC4F}"/>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4" name="Straight Connector 413">
                  <a:extLst>
                    <a:ext uri="{FF2B5EF4-FFF2-40B4-BE49-F238E27FC236}">
                      <a16:creationId xmlns:a16="http://schemas.microsoft.com/office/drawing/2014/main" id="{F422D3CF-1CC8-2644-A06C-A706A1D8DD3A}"/>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415" name="Straight Connector 414">
                  <a:extLst>
                    <a:ext uri="{FF2B5EF4-FFF2-40B4-BE49-F238E27FC236}">
                      <a16:creationId xmlns:a16="http://schemas.microsoft.com/office/drawing/2014/main" id="{0297D50F-3A5A-9545-A477-34F36A52A762}"/>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293" name="Rectangle 292">
                <a:extLst>
                  <a:ext uri="{FF2B5EF4-FFF2-40B4-BE49-F238E27FC236}">
                    <a16:creationId xmlns:a16="http://schemas.microsoft.com/office/drawing/2014/main" id="{008DFAAD-A39E-A341-A2BA-50EF06BAE5D3}"/>
                  </a:ext>
                </a:extLst>
              </p:cNvPr>
              <p:cNvSpPr/>
              <p:nvPr/>
            </p:nvSpPr>
            <p:spPr>
              <a:xfrm>
                <a:off x="6531723" y="1286884"/>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294" name="Group 293">
                <a:extLst>
                  <a:ext uri="{FF2B5EF4-FFF2-40B4-BE49-F238E27FC236}">
                    <a16:creationId xmlns:a16="http://schemas.microsoft.com/office/drawing/2014/main" id="{B0179717-B7F6-CE46-9384-290DF9D7567B}"/>
                  </a:ext>
                </a:extLst>
              </p:cNvPr>
              <p:cNvGrpSpPr/>
              <p:nvPr/>
            </p:nvGrpSpPr>
            <p:grpSpPr>
              <a:xfrm>
                <a:off x="4790193" y="1442848"/>
                <a:ext cx="1410716" cy="82657"/>
                <a:chOff x="3312543" y="2369387"/>
                <a:chExt cx="4267200" cy="241541"/>
              </a:xfrm>
              <a:noFill/>
            </p:grpSpPr>
            <p:sp>
              <p:nvSpPr>
                <p:cNvPr id="382" name="Rectangle 381">
                  <a:extLst>
                    <a:ext uri="{FF2B5EF4-FFF2-40B4-BE49-F238E27FC236}">
                      <a16:creationId xmlns:a16="http://schemas.microsoft.com/office/drawing/2014/main" id="{C6F06A4B-11A8-0046-AA36-0386DC093035}"/>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83" name="Straight Connector 382">
                  <a:extLst>
                    <a:ext uri="{FF2B5EF4-FFF2-40B4-BE49-F238E27FC236}">
                      <a16:creationId xmlns:a16="http://schemas.microsoft.com/office/drawing/2014/main" id="{C9FAC8A6-569D-BA4B-ABB5-74B736DF29BF}"/>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4" name="Straight Connector 383">
                  <a:extLst>
                    <a:ext uri="{FF2B5EF4-FFF2-40B4-BE49-F238E27FC236}">
                      <a16:creationId xmlns:a16="http://schemas.microsoft.com/office/drawing/2014/main" id="{9A7C8A30-CC5B-584D-B9F1-C69A6EB08862}"/>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5" name="Straight Connector 384">
                  <a:extLst>
                    <a:ext uri="{FF2B5EF4-FFF2-40B4-BE49-F238E27FC236}">
                      <a16:creationId xmlns:a16="http://schemas.microsoft.com/office/drawing/2014/main" id="{1ED61034-983F-2044-AC63-A2E67F6A4926}"/>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6" name="Straight Connector 385">
                  <a:extLst>
                    <a:ext uri="{FF2B5EF4-FFF2-40B4-BE49-F238E27FC236}">
                      <a16:creationId xmlns:a16="http://schemas.microsoft.com/office/drawing/2014/main" id="{F4CBE0C3-6BEA-A541-ADD1-2EBB820D1291}"/>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7" name="Straight Connector 386">
                  <a:extLst>
                    <a:ext uri="{FF2B5EF4-FFF2-40B4-BE49-F238E27FC236}">
                      <a16:creationId xmlns:a16="http://schemas.microsoft.com/office/drawing/2014/main" id="{D2FCBBCC-C074-4344-8AB2-ED836744FDE2}"/>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8" name="Straight Connector 387">
                  <a:extLst>
                    <a:ext uri="{FF2B5EF4-FFF2-40B4-BE49-F238E27FC236}">
                      <a16:creationId xmlns:a16="http://schemas.microsoft.com/office/drawing/2014/main" id="{03C37E0A-F2BB-A74B-B308-B11FDEAF5AA5}"/>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9" name="Straight Connector 388">
                  <a:extLst>
                    <a:ext uri="{FF2B5EF4-FFF2-40B4-BE49-F238E27FC236}">
                      <a16:creationId xmlns:a16="http://schemas.microsoft.com/office/drawing/2014/main" id="{310732B8-5594-A64D-A9A7-2D193B2AA422}"/>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0" name="Straight Connector 389">
                  <a:extLst>
                    <a:ext uri="{FF2B5EF4-FFF2-40B4-BE49-F238E27FC236}">
                      <a16:creationId xmlns:a16="http://schemas.microsoft.com/office/drawing/2014/main" id="{A82CF127-6C55-B041-80DF-D52E9605D1AF}"/>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1" name="Straight Connector 390">
                  <a:extLst>
                    <a:ext uri="{FF2B5EF4-FFF2-40B4-BE49-F238E27FC236}">
                      <a16:creationId xmlns:a16="http://schemas.microsoft.com/office/drawing/2014/main" id="{3F625859-2C01-2547-8A14-AB4F35319FE9}"/>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2" name="Straight Connector 391">
                  <a:extLst>
                    <a:ext uri="{FF2B5EF4-FFF2-40B4-BE49-F238E27FC236}">
                      <a16:creationId xmlns:a16="http://schemas.microsoft.com/office/drawing/2014/main" id="{0F9CC2B9-D524-1640-B318-569093368A89}"/>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3" name="Straight Connector 392">
                  <a:extLst>
                    <a:ext uri="{FF2B5EF4-FFF2-40B4-BE49-F238E27FC236}">
                      <a16:creationId xmlns:a16="http://schemas.microsoft.com/office/drawing/2014/main" id="{CF17E891-78BB-4344-95FF-20591C169C4B}"/>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4" name="Straight Connector 393">
                  <a:extLst>
                    <a:ext uri="{FF2B5EF4-FFF2-40B4-BE49-F238E27FC236}">
                      <a16:creationId xmlns:a16="http://schemas.microsoft.com/office/drawing/2014/main" id="{48455B93-5603-814B-AA03-A1C4D419D72D}"/>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5" name="Straight Connector 394">
                  <a:extLst>
                    <a:ext uri="{FF2B5EF4-FFF2-40B4-BE49-F238E27FC236}">
                      <a16:creationId xmlns:a16="http://schemas.microsoft.com/office/drawing/2014/main" id="{BBF05315-2E5D-2941-B8E1-9A461ACBF93A}"/>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6" name="Straight Connector 395">
                  <a:extLst>
                    <a:ext uri="{FF2B5EF4-FFF2-40B4-BE49-F238E27FC236}">
                      <a16:creationId xmlns:a16="http://schemas.microsoft.com/office/drawing/2014/main" id="{265EC23D-2500-C54D-A137-A1EBAEACFA12}"/>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7" name="Straight Connector 396">
                  <a:extLst>
                    <a:ext uri="{FF2B5EF4-FFF2-40B4-BE49-F238E27FC236}">
                      <a16:creationId xmlns:a16="http://schemas.microsoft.com/office/drawing/2014/main" id="{B79EE88A-075E-134B-A49E-695EC11FCADA}"/>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98" name="Straight Connector 397">
                  <a:extLst>
                    <a:ext uri="{FF2B5EF4-FFF2-40B4-BE49-F238E27FC236}">
                      <a16:creationId xmlns:a16="http://schemas.microsoft.com/office/drawing/2014/main" id="{81C57F3A-5F1A-FF47-8CB5-BD45FCC3B36D}"/>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295" name="Rectangle 294">
                <a:extLst>
                  <a:ext uri="{FF2B5EF4-FFF2-40B4-BE49-F238E27FC236}">
                    <a16:creationId xmlns:a16="http://schemas.microsoft.com/office/drawing/2014/main" id="{80D1B3AD-9A34-474F-B0F6-6C936C89E9AB}"/>
                  </a:ext>
                </a:extLst>
              </p:cNvPr>
              <p:cNvSpPr/>
              <p:nvPr/>
            </p:nvSpPr>
            <p:spPr>
              <a:xfrm>
                <a:off x="6531723" y="1442848"/>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296" name="Group 295">
                <a:extLst>
                  <a:ext uri="{FF2B5EF4-FFF2-40B4-BE49-F238E27FC236}">
                    <a16:creationId xmlns:a16="http://schemas.microsoft.com/office/drawing/2014/main" id="{597CABAA-AFAD-5D4F-8055-62E3F3DE7968}"/>
                  </a:ext>
                </a:extLst>
              </p:cNvPr>
              <p:cNvGrpSpPr/>
              <p:nvPr/>
            </p:nvGrpSpPr>
            <p:grpSpPr>
              <a:xfrm>
                <a:off x="4790193" y="1598812"/>
                <a:ext cx="1410716" cy="82657"/>
                <a:chOff x="3312543" y="2369387"/>
                <a:chExt cx="4267200" cy="241541"/>
              </a:xfrm>
              <a:noFill/>
            </p:grpSpPr>
            <p:sp>
              <p:nvSpPr>
                <p:cNvPr id="365" name="Rectangle 364">
                  <a:extLst>
                    <a:ext uri="{FF2B5EF4-FFF2-40B4-BE49-F238E27FC236}">
                      <a16:creationId xmlns:a16="http://schemas.microsoft.com/office/drawing/2014/main" id="{88D89D0A-13C8-AD49-9143-319E403C51DF}"/>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66" name="Straight Connector 365">
                  <a:extLst>
                    <a:ext uri="{FF2B5EF4-FFF2-40B4-BE49-F238E27FC236}">
                      <a16:creationId xmlns:a16="http://schemas.microsoft.com/office/drawing/2014/main" id="{74B85CAC-A607-A943-A503-EE583AE66A99}"/>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7" name="Straight Connector 366">
                  <a:extLst>
                    <a:ext uri="{FF2B5EF4-FFF2-40B4-BE49-F238E27FC236}">
                      <a16:creationId xmlns:a16="http://schemas.microsoft.com/office/drawing/2014/main" id="{6FDE4985-BCAE-6045-BAAD-64DC92DFBB22}"/>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8" name="Straight Connector 367">
                  <a:extLst>
                    <a:ext uri="{FF2B5EF4-FFF2-40B4-BE49-F238E27FC236}">
                      <a16:creationId xmlns:a16="http://schemas.microsoft.com/office/drawing/2014/main" id="{F3E8E372-A5C1-354A-AD06-CE15506F9F69}"/>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9" name="Straight Connector 368">
                  <a:extLst>
                    <a:ext uri="{FF2B5EF4-FFF2-40B4-BE49-F238E27FC236}">
                      <a16:creationId xmlns:a16="http://schemas.microsoft.com/office/drawing/2014/main" id="{245489D0-0E3A-3149-9479-312FF1A971EE}"/>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0" name="Straight Connector 369">
                  <a:extLst>
                    <a:ext uri="{FF2B5EF4-FFF2-40B4-BE49-F238E27FC236}">
                      <a16:creationId xmlns:a16="http://schemas.microsoft.com/office/drawing/2014/main" id="{28EE7B9D-EDB0-E54D-A799-BAFC6BF68B9B}"/>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1" name="Straight Connector 370">
                  <a:extLst>
                    <a:ext uri="{FF2B5EF4-FFF2-40B4-BE49-F238E27FC236}">
                      <a16:creationId xmlns:a16="http://schemas.microsoft.com/office/drawing/2014/main" id="{6F4CB4A8-0488-2D47-974F-A6D6CF553340}"/>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2" name="Straight Connector 371">
                  <a:extLst>
                    <a:ext uri="{FF2B5EF4-FFF2-40B4-BE49-F238E27FC236}">
                      <a16:creationId xmlns:a16="http://schemas.microsoft.com/office/drawing/2014/main" id="{6A2FF07A-3B64-2B41-B485-67770730BCB0}"/>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3" name="Straight Connector 372">
                  <a:extLst>
                    <a:ext uri="{FF2B5EF4-FFF2-40B4-BE49-F238E27FC236}">
                      <a16:creationId xmlns:a16="http://schemas.microsoft.com/office/drawing/2014/main" id="{972AC213-C6B3-EE41-8917-79A2404E491D}"/>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4" name="Straight Connector 373">
                  <a:extLst>
                    <a:ext uri="{FF2B5EF4-FFF2-40B4-BE49-F238E27FC236}">
                      <a16:creationId xmlns:a16="http://schemas.microsoft.com/office/drawing/2014/main" id="{F91A1225-DF93-AC40-8DD0-892E9D536FBE}"/>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5" name="Straight Connector 374">
                  <a:extLst>
                    <a:ext uri="{FF2B5EF4-FFF2-40B4-BE49-F238E27FC236}">
                      <a16:creationId xmlns:a16="http://schemas.microsoft.com/office/drawing/2014/main" id="{31655539-7922-6341-B341-EBEF4952661A}"/>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6" name="Straight Connector 375">
                  <a:extLst>
                    <a:ext uri="{FF2B5EF4-FFF2-40B4-BE49-F238E27FC236}">
                      <a16:creationId xmlns:a16="http://schemas.microsoft.com/office/drawing/2014/main" id="{3FF78C4F-95B8-ED4E-9BEA-B122138AA757}"/>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7" name="Straight Connector 376">
                  <a:extLst>
                    <a:ext uri="{FF2B5EF4-FFF2-40B4-BE49-F238E27FC236}">
                      <a16:creationId xmlns:a16="http://schemas.microsoft.com/office/drawing/2014/main" id="{7691AA01-DF89-764E-B21A-C670A40F0F40}"/>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8" name="Straight Connector 377">
                  <a:extLst>
                    <a:ext uri="{FF2B5EF4-FFF2-40B4-BE49-F238E27FC236}">
                      <a16:creationId xmlns:a16="http://schemas.microsoft.com/office/drawing/2014/main" id="{7BE7198F-CB6C-3C41-AB2D-1F2479843424}"/>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79" name="Straight Connector 378">
                  <a:extLst>
                    <a:ext uri="{FF2B5EF4-FFF2-40B4-BE49-F238E27FC236}">
                      <a16:creationId xmlns:a16="http://schemas.microsoft.com/office/drawing/2014/main" id="{EB39E069-FD76-6E47-A32E-DF721889DF24}"/>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0" name="Straight Connector 379">
                  <a:extLst>
                    <a:ext uri="{FF2B5EF4-FFF2-40B4-BE49-F238E27FC236}">
                      <a16:creationId xmlns:a16="http://schemas.microsoft.com/office/drawing/2014/main" id="{EDB13091-133C-FE4A-A80C-F2D6B86922E6}"/>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81" name="Straight Connector 380">
                  <a:extLst>
                    <a:ext uri="{FF2B5EF4-FFF2-40B4-BE49-F238E27FC236}">
                      <a16:creationId xmlns:a16="http://schemas.microsoft.com/office/drawing/2014/main" id="{5F07FECB-FE37-AC4F-B9BB-0A7A8308F494}"/>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297" name="Rectangle 296">
                <a:extLst>
                  <a:ext uri="{FF2B5EF4-FFF2-40B4-BE49-F238E27FC236}">
                    <a16:creationId xmlns:a16="http://schemas.microsoft.com/office/drawing/2014/main" id="{49A35FE7-B0E3-5943-9D79-6B094E907F0C}"/>
                  </a:ext>
                </a:extLst>
              </p:cNvPr>
              <p:cNvSpPr/>
              <p:nvPr/>
            </p:nvSpPr>
            <p:spPr>
              <a:xfrm>
                <a:off x="6531723" y="1598811"/>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298" name="Group 297">
                <a:extLst>
                  <a:ext uri="{FF2B5EF4-FFF2-40B4-BE49-F238E27FC236}">
                    <a16:creationId xmlns:a16="http://schemas.microsoft.com/office/drawing/2014/main" id="{E6A570E8-C448-E747-B4DD-96C8AB5A6FED}"/>
                  </a:ext>
                </a:extLst>
              </p:cNvPr>
              <p:cNvGrpSpPr/>
              <p:nvPr/>
            </p:nvGrpSpPr>
            <p:grpSpPr>
              <a:xfrm>
                <a:off x="4790193" y="1754776"/>
                <a:ext cx="1410716" cy="82657"/>
                <a:chOff x="3312543" y="2369387"/>
                <a:chExt cx="4267200" cy="241541"/>
              </a:xfrm>
              <a:noFill/>
            </p:grpSpPr>
            <p:sp>
              <p:nvSpPr>
                <p:cNvPr id="348" name="Rectangle 347">
                  <a:extLst>
                    <a:ext uri="{FF2B5EF4-FFF2-40B4-BE49-F238E27FC236}">
                      <a16:creationId xmlns:a16="http://schemas.microsoft.com/office/drawing/2014/main" id="{C8CA7CED-8483-F24A-995E-3113F6154F50}"/>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49" name="Straight Connector 348">
                  <a:extLst>
                    <a:ext uri="{FF2B5EF4-FFF2-40B4-BE49-F238E27FC236}">
                      <a16:creationId xmlns:a16="http://schemas.microsoft.com/office/drawing/2014/main" id="{087E0D39-ABDD-634B-B7C2-A03BA61D10A6}"/>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0" name="Straight Connector 349">
                  <a:extLst>
                    <a:ext uri="{FF2B5EF4-FFF2-40B4-BE49-F238E27FC236}">
                      <a16:creationId xmlns:a16="http://schemas.microsoft.com/office/drawing/2014/main" id="{B2187ED6-A100-594F-A264-0873B4F059C2}"/>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1" name="Straight Connector 350">
                  <a:extLst>
                    <a:ext uri="{FF2B5EF4-FFF2-40B4-BE49-F238E27FC236}">
                      <a16:creationId xmlns:a16="http://schemas.microsoft.com/office/drawing/2014/main" id="{A5A58016-7F52-C446-BF64-7E74F2F3E7F0}"/>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2" name="Straight Connector 351">
                  <a:extLst>
                    <a:ext uri="{FF2B5EF4-FFF2-40B4-BE49-F238E27FC236}">
                      <a16:creationId xmlns:a16="http://schemas.microsoft.com/office/drawing/2014/main" id="{6F9A5C88-9B1B-8C4A-981A-D1BD93223EC6}"/>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3" name="Straight Connector 352">
                  <a:extLst>
                    <a:ext uri="{FF2B5EF4-FFF2-40B4-BE49-F238E27FC236}">
                      <a16:creationId xmlns:a16="http://schemas.microsoft.com/office/drawing/2014/main" id="{2BA15CC0-6FFD-A545-98BD-E0C553F03549}"/>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4" name="Straight Connector 353">
                  <a:extLst>
                    <a:ext uri="{FF2B5EF4-FFF2-40B4-BE49-F238E27FC236}">
                      <a16:creationId xmlns:a16="http://schemas.microsoft.com/office/drawing/2014/main" id="{A8506BBF-BDCD-1A46-B363-2A817A6BECC1}"/>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5" name="Straight Connector 354">
                  <a:extLst>
                    <a:ext uri="{FF2B5EF4-FFF2-40B4-BE49-F238E27FC236}">
                      <a16:creationId xmlns:a16="http://schemas.microsoft.com/office/drawing/2014/main" id="{13ECB5E6-CEA4-4244-AB34-6FC3CD70CC3C}"/>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6" name="Straight Connector 355">
                  <a:extLst>
                    <a:ext uri="{FF2B5EF4-FFF2-40B4-BE49-F238E27FC236}">
                      <a16:creationId xmlns:a16="http://schemas.microsoft.com/office/drawing/2014/main" id="{B9217661-A9EE-A34D-9FF9-E1F6CB224C91}"/>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7" name="Straight Connector 356">
                  <a:extLst>
                    <a:ext uri="{FF2B5EF4-FFF2-40B4-BE49-F238E27FC236}">
                      <a16:creationId xmlns:a16="http://schemas.microsoft.com/office/drawing/2014/main" id="{E94F173E-1C83-3847-828A-DDF2DF178679}"/>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8" name="Straight Connector 357">
                  <a:extLst>
                    <a:ext uri="{FF2B5EF4-FFF2-40B4-BE49-F238E27FC236}">
                      <a16:creationId xmlns:a16="http://schemas.microsoft.com/office/drawing/2014/main" id="{F5FC042E-63B2-6D49-B587-A7FE926461C5}"/>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59" name="Straight Connector 358">
                  <a:extLst>
                    <a:ext uri="{FF2B5EF4-FFF2-40B4-BE49-F238E27FC236}">
                      <a16:creationId xmlns:a16="http://schemas.microsoft.com/office/drawing/2014/main" id="{2350F3BB-304B-F04F-94AC-5D564F9817A9}"/>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0" name="Straight Connector 359">
                  <a:extLst>
                    <a:ext uri="{FF2B5EF4-FFF2-40B4-BE49-F238E27FC236}">
                      <a16:creationId xmlns:a16="http://schemas.microsoft.com/office/drawing/2014/main" id="{C67A9260-633C-384F-9EAC-47C05B033661}"/>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1" name="Straight Connector 360">
                  <a:extLst>
                    <a:ext uri="{FF2B5EF4-FFF2-40B4-BE49-F238E27FC236}">
                      <a16:creationId xmlns:a16="http://schemas.microsoft.com/office/drawing/2014/main" id="{BF877767-BEFA-1345-B8A6-168E2D04CA1C}"/>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2" name="Straight Connector 361">
                  <a:extLst>
                    <a:ext uri="{FF2B5EF4-FFF2-40B4-BE49-F238E27FC236}">
                      <a16:creationId xmlns:a16="http://schemas.microsoft.com/office/drawing/2014/main" id="{0D45F554-02AC-D840-BD9D-CE208ED51A70}"/>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3" name="Straight Connector 362">
                  <a:extLst>
                    <a:ext uri="{FF2B5EF4-FFF2-40B4-BE49-F238E27FC236}">
                      <a16:creationId xmlns:a16="http://schemas.microsoft.com/office/drawing/2014/main" id="{9952CC81-AA11-F64F-A156-55D3423C1504}"/>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64" name="Straight Connector 363">
                  <a:extLst>
                    <a:ext uri="{FF2B5EF4-FFF2-40B4-BE49-F238E27FC236}">
                      <a16:creationId xmlns:a16="http://schemas.microsoft.com/office/drawing/2014/main" id="{63DBD724-4C8B-C44A-828D-EF50AFBD09FB}"/>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299" name="Rectangle 298">
                <a:extLst>
                  <a:ext uri="{FF2B5EF4-FFF2-40B4-BE49-F238E27FC236}">
                    <a16:creationId xmlns:a16="http://schemas.microsoft.com/office/drawing/2014/main" id="{EBD1EB08-ABC6-0745-A05F-1DB775E1C719}"/>
                  </a:ext>
                </a:extLst>
              </p:cNvPr>
              <p:cNvSpPr/>
              <p:nvPr/>
            </p:nvSpPr>
            <p:spPr>
              <a:xfrm>
                <a:off x="6531723" y="175477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00" name="Group 299">
                <a:extLst>
                  <a:ext uri="{FF2B5EF4-FFF2-40B4-BE49-F238E27FC236}">
                    <a16:creationId xmlns:a16="http://schemas.microsoft.com/office/drawing/2014/main" id="{649D6A7E-B02E-3242-9D1A-7992D680C074}"/>
                  </a:ext>
                </a:extLst>
              </p:cNvPr>
              <p:cNvGrpSpPr/>
              <p:nvPr/>
            </p:nvGrpSpPr>
            <p:grpSpPr>
              <a:xfrm>
                <a:off x="4790193" y="2170516"/>
                <a:ext cx="1410716" cy="82657"/>
                <a:chOff x="3312543" y="2369387"/>
                <a:chExt cx="4267200" cy="241541"/>
              </a:xfrm>
              <a:noFill/>
            </p:grpSpPr>
            <p:sp>
              <p:nvSpPr>
                <p:cNvPr id="331" name="Rectangle 330">
                  <a:extLst>
                    <a:ext uri="{FF2B5EF4-FFF2-40B4-BE49-F238E27FC236}">
                      <a16:creationId xmlns:a16="http://schemas.microsoft.com/office/drawing/2014/main" id="{B2952B17-5B68-4444-B6B9-A9AC2B4D15F8}"/>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32" name="Straight Connector 331">
                  <a:extLst>
                    <a:ext uri="{FF2B5EF4-FFF2-40B4-BE49-F238E27FC236}">
                      <a16:creationId xmlns:a16="http://schemas.microsoft.com/office/drawing/2014/main" id="{5A4AF8C0-D4D7-B045-9DF1-5083C00C6F9D}"/>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3" name="Straight Connector 332">
                  <a:extLst>
                    <a:ext uri="{FF2B5EF4-FFF2-40B4-BE49-F238E27FC236}">
                      <a16:creationId xmlns:a16="http://schemas.microsoft.com/office/drawing/2014/main" id="{CB2C86A1-CE0A-DB48-ACF7-3B50D508FFFC}"/>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4" name="Straight Connector 333">
                  <a:extLst>
                    <a:ext uri="{FF2B5EF4-FFF2-40B4-BE49-F238E27FC236}">
                      <a16:creationId xmlns:a16="http://schemas.microsoft.com/office/drawing/2014/main" id="{5C539E51-C66C-F84C-B163-30BD3B0F9069}"/>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5" name="Straight Connector 334">
                  <a:extLst>
                    <a:ext uri="{FF2B5EF4-FFF2-40B4-BE49-F238E27FC236}">
                      <a16:creationId xmlns:a16="http://schemas.microsoft.com/office/drawing/2014/main" id="{4506400B-9418-8543-90B7-B59867B4FB62}"/>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6" name="Straight Connector 335">
                  <a:extLst>
                    <a:ext uri="{FF2B5EF4-FFF2-40B4-BE49-F238E27FC236}">
                      <a16:creationId xmlns:a16="http://schemas.microsoft.com/office/drawing/2014/main" id="{429B4559-20C2-EC4F-AB31-EEF570236919}"/>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7" name="Straight Connector 336">
                  <a:extLst>
                    <a:ext uri="{FF2B5EF4-FFF2-40B4-BE49-F238E27FC236}">
                      <a16:creationId xmlns:a16="http://schemas.microsoft.com/office/drawing/2014/main" id="{090A696D-E18F-1A4C-A63D-6A214C148D3C}"/>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8" name="Straight Connector 337">
                  <a:extLst>
                    <a:ext uri="{FF2B5EF4-FFF2-40B4-BE49-F238E27FC236}">
                      <a16:creationId xmlns:a16="http://schemas.microsoft.com/office/drawing/2014/main" id="{02AFB990-44D7-A14A-A331-E91237346582}"/>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9" name="Straight Connector 338">
                  <a:extLst>
                    <a:ext uri="{FF2B5EF4-FFF2-40B4-BE49-F238E27FC236}">
                      <a16:creationId xmlns:a16="http://schemas.microsoft.com/office/drawing/2014/main" id="{9D269AD1-77FE-0E48-8D3E-2661AE6C452A}"/>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0" name="Straight Connector 339">
                  <a:extLst>
                    <a:ext uri="{FF2B5EF4-FFF2-40B4-BE49-F238E27FC236}">
                      <a16:creationId xmlns:a16="http://schemas.microsoft.com/office/drawing/2014/main" id="{7B61A2CF-CB2C-304F-A76E-A4CCDED9F942}"/>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1" name="Straight Connector 340">
                  <a:extLst>
                    <a:ext uri="{FF2B5EF4-FFF2-40B4-BE49-F238E27FC236}">
                      <a16:creationId xmlns:a16="http://schemas.microsoft.com/office/drawing/2014/main" id="{2509BFB1-B1E8-EF4D-97D3-C330B96A10D7}"/>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2" name="Straight Connector 341">
                  <a:extLst>
                    <a:ext uri="{FF2B5EF4-FFF2-40B4-BE49-F238E27FC236}">
                      <a16:creationId xmlns:a16="http://schemas.microsoft.com/office/drawing/2014/main" id="{6B92E7B1-7C2F-9648-B563-5249AA56AA2C}"/>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3" name="Straight Connector 342">
                  <a:extLst>
                    <a:ext uri="{FF2B5EF4-FFF2-40B4-BE49-F238E27FC236}">
                      <a16:creationId xmlns:a16="http://schemas.microsoft.com/office/drawing/2014/main" id="{A411F0FF-0664-B047-8F56-62975CC40113}"/>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4" name="Straight Connector 343">
                  <a:extLst>
                    <a:ext uri="{FF2B5EF4-FFF2-40B4-BE49-F238E27FC236}">
                      <a16:creationId xmlns:a16="http://schemas.microsoft.com/office/drawing/2014/main" id="{0602C3EE-AB48-1747-80AC-6BF8A5847080}"/>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5" name="Straight Connector 344">
                  <a:extLst>
                    <a:ext uri="{FF2B5EF4-FFF2-40B4-BE49-F238E27FC236}">
                      <a16:creationId xmlns:a16="http://schemas.microsoft.com/office/drawing/2014/main" id="{25FF8AF0-5FB2-5449-BF7B-E25C880498A9}"/>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6" name="Straight Connector 345">
                  <a:extLst>
                    <a:ext uri="{FF2B5EF4-FFF2-40B4-BE49-F238E27FC236}">
                      <a16:creationId xmlns:a16="http://schemas.microsoft.com/office/drawing/2014/main" id="{5114407C-5F16-024B-A334-3FDE3EBBF5BA}"/>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47" name="Straight Connector 346">
                  <a:extLst>
                    <a:ext uri="{FF2B5EF4-FFF2-40B4-BE49-F238E27FC236}">
                      <a16:creationId xmlns:a16="http://schemas.microsoft.com/office/drawing/2014/main" id="{110B41EB-0C21-B94D-8BCD-E91158FFD5DC}"/>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301" name="Rectangle 300">
                <a:extLst>
                  <a:ext uri="{FF2B5EF4-FFF2-40B4-BE49-F238E27FC236}">
                    <a16:creationId xmlns:a16="http://schemas.microsoft.com/office/drawing/2014/main" id="{AF9D6340-F53A-4046-9197-7DB9CF55F6BB}"/>
                  </a:ext>
                </a:extLst>
              </p:cNvPr>
              <p:cNvSpPr/>
              <p:nvPr/>
            </p:nvSpPr>
            <p:spPr>
              <a:xfrm>
                <a:off x="6531723" y="217051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02" name="Group 301">
                <a:extLst>
                  <a:ext uri="{FF2B5EF4-FFF2-40B4-BE49-F238E27FC236}">
                    <a16:creationId xmlns:a16="http://schemas.microsoft.com/office/drawing/2014/main" id="{0C1363CB-9F76-2B47-95CC-2626BD8585AA}"/>
                  </a:ext>
                </a:extLst>
              </p:cNvPr>
              <p:cNvGrpSpPr/>
              <p:nvPr/>
            </p:nvGrpSpPr>
            <p:grpSpPr>
              <a:xfrm>
                <a:off x="4790193" y="2326481"/>
                <a:ext cx="1410716" cy="82657"/>
                <a:chOff x="3312543" y="2369387"/>
                <a:chExt cx="4267200" cy="241541"/>
              </a:xfrm>
              <a:noFill/>
            </p:grpSpPr>
            <p:sp>
              <p:nvSpPr>
                <p:cNvPr id="314" name="Rectangle 313">
                  <a:extLst>
                    <a:ext uri="{FF2B5EF4-FFF2-40B4-BE49-F238E27FC236}">
                      <a16:creationId xmlns:a16="http://schemas.microsoft.com/office/drawing/2014/main" id="{0286F0EC-7ECE-1247-9B48-3BC8B3C94A60}"/>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cxnSp>
              <p:nvCxnSpPr>
                <p:cNvPr id="315" name="Straight Connector 314">
                  <a:extLst>
                    <a:ext uri="{FF2B5EF4-FFF2-40B4-BE49-F238E27FC236}">
                      <a16:creationId xmlns:a16="http://schemas.microsoft.com/office/drawing/2014/main" id="{CC9F7CB0-B66D-F047-9BAE-9FDE81040FBC}"/>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16" name="Straight Connector 315">
                  <a:extLst>
                    <a:ext uri="{FF2B5EF4-FFF2-40B4-BE49-F238E27FC236}">
                      <a16:creationId xmlns:a16="http://schemas.microsoft.com/office/drawing/2014/main" id="{B835BDEE-471B-594F-882D-F1FE253E45DA}"/>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17" name="Straight Connector 316">
                  <a:extLst>
                    <a:ext uri="{FF2B5EF4-FFF2-40B4-BE49-F238E27FC236}">
                      <a16:creationId xmlns:a16="http://schemas.microsoft.com/office/drawing/2014/main" id="{33AE3408-A1DF-274C-AF14-2895B764D747}"/>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18" name="Straight Connector 317">
                  <a:extLst>
                    <a:ext uri="{FF2B5EF4-FFF2-40B4-BE49-F238E27FC236}">
                      <a16:creationId xmlns:a16="http://schemas.microsoft.com/office/drawing/2014/main" id="{71780884-D64F-3E4A-B220-D32EF93937BB}"/>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19" name="Straight Connector 318">
                  <a:extLst>
                    <a:ext uri="{FF2B5EF4-FFF2-40B4-BE49-F238E27FC236}">
                      <a16:creationId xmlns:a16="http://schemas.microsoft.com/office/drawing/2014/main" id="{5EA0D0BE-2750-3849-89C2-D44BFB3D0B42}"/>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0" name="Straight Connector 319">
                  <a:extLst>
                    <a:ext uri="{FF2B5EF4-FFF2-40B4-BE49-F238E27FC236}">
                      <a16:creationId xmlns:a16="http://schemas.microsoft.com/office/drawing/2014/main" id="{5D1C0A45-9DA4-5F47-82BE-09D5DB9B7BCA}"/>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1" name="Straight Connector 320">
                  <a:extLst>
                    <a:ext uri="{FF2B5EF4-FFF2-40B4-BE49-F238E27FC236}">
                      <a16:creationId xmlns:a16="http://schemas.microsoft.com/office/drawing/2014/main" id="{0C224327-2C18-BA4F-B780-34066C7DC4BC}"/>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2" name="Straight Connector 321">
                  <a:extLst>
                    <a:ext uri="{FF2B5EF4-FFF2-40B4-BE49-F238E27FC236}">
                      <a16:creationId xmlns:a16="http://schemas.microsoft.com/office/drawing/2014/main" id="{1C020913-21D6-9D4B-8D95-628752AD2474}"/>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3" name="Straight Connector 322">
                  <a:extLst>
                    <a:ext uri="{FF2B5EF4-FFF2-40B4-BE49-F238E27FC236}">
                      <a16:creationId xmlns:a16="http://schemas.microsoft.com/office/drawing/2014/main" id="{33AF6920-9CF7-2E41-99BA-1C8D483F47A7}"/>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4" name="Straight Connector 323">
                  <a:extLst>
                    <a:ext uri="{FF2B5EF4-FFF2-40B4-BE49-F238E27FC236}">
                      <a16:creationId xmlns:a16="http://schemas.microsoft.com/office/drawing/2014/main" id="{E7E01A0F-FADA-7D42-9243-FA46BE5B6B03}"/>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5" name="Straight Connector 324">
                  <a:extLst>
                    <a:ext uri="{FF2B5EF4-FFF2-40B4-BE49-F238E27FC236}">
                      <a16:creationId xmlns:a16="http://schemas.microsoft.com/office/drawing/2014/main" id="{0F10A691-F507-C742-BCF4-9C9468D7D283}"/>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6" name="Straight Connector 325">
                  <a:extLst>
                    <a:ext uri="{FF2B5EF4-FFF2-40B4-BE49-F238E27FC236}">
                      <a16:creationId xmlns:a16="http://schemas.microsoft.com/office/drawing/2014/main" id="{4C637411-6812-344F-BCD4-135AB0A3000D}"/>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7" name="Straight Connector 326">
                  <a:extLst>
                    <a:ext uri="{FF2B5EF4-FFF2-40B4-BE49-F238E27FC236}">
                      <a16:creationId xmlns:a16="http://schemas.microsoft.com/office/drawing/2014/main" id="{01B82B77-9F25-1B48-9466-16743B3926E9}"/>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8" name="Straight Connector 327">
                  <a:extLst>
                    <a:ext uri="{FF2B5EF4-FFF2-40B4-BE49-F238E27FC236}">
                      <a16:creationId xmlns:a16="http://schemas.microsoft.com/office/drawing/2014/main" id="{1B87A34D-558A-9543-B325-37A0CC9C782F}"/>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29" name="Straight Connector 328">
                  <a:extLst>
                    <a:ext uri="{FF2B5EF4-FFF2-40B4-BE49-F238E27FC236}">
                      <a16:creationId xmlns:a16="http://schemas.microsoft.com/office/drawing/2014/main" id="{97F804CC-A53F-9843-909B-9B603EA9AC8D}"/>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330" name="Straight Connector 329">
                  <a:extLst>
                    <a:ext uri="{FF2B5EF4-FFF2-40B4-BE49-F238E27FC236}">
                      <a16:creationId xmlns:a16="http://schemas.microsoft.com/office/drawing/2014/main" id="{4214D7FF-66E1-9640-8B66-4A07CDA29F78}"/>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303" name="Rectangle 302">
                <a:extLst>
                  <a:ext uri="{FF2B5EF4-FFF2-40B4-BE49-F238E27FC236}">
                    <a16:creationId xmlns:a16="http://schemas.microsoft.com/office/drawing/2014/main" id="{5481E895-F0AD-054A-8946-6559DABFB9C0}"/>
                  </a:ext>
                </a:extLst>
              </p:cNvPr>
              <p:cNvSpPr/>
              <p:nvPr/>
            </p:nvSpPr>
            <p:spPr>
              <a:xfrm>
                <a:off x="6531723" y="2326480"/>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nvGrpSpPr>
              <p:cNvPr id="304" name="Group 303">
                <a:extLst>
                  <a:ext uri="{FF2B5EF4-FFF2-40B4-BE49-F238E27FC236}">
                    <a16:creationId xmlns:a16="http://schemas.microsoft.com/office/drawing/2014/main" id="{D2B56F9F-E977-1842-8D1E-962FA1C69D53}"/>
                  </a:ext>
                </a:extLst>
              </p:cNvPr>
              <p:cNvGrpSpPr/>
              <p:nvPr/>
            </p:nvGrpSpPr>
            <p:grpSpPr>
              <a:xfrm>
                <a:off x="5495551" y="1911722"/>
                <a:ext cx="39926" cy="162362"/>
                <a:chOff x="4525992" y="4557612"/>
                <a:chExt cx="120770" cy="474458"/>
              </a:xfrm>
              <a:noFill/>
            </p:grpSpPr>
            <p:sp>
              <p:nvSpPr>
                <p:cNvPr id="311" name="Oval 310">
                  <a:extLst>
                    <a:ext uri="{FF2B5EF4-FFF2-40B4-BE49-F238E27FC236}">
                      <a16:creationId xmlns:a16="http://schemas.microsoft.com/office/drawing/2014/main" id="{2424A54E-90CD-2A49-B82C-2FC82C3CE930}"/>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2" name="Oval 311">
                  <a:extLst>
                    <a:ext uri="{FF2B5EF4-FFF2-40B4-BE49-F238E27FC236}">
                      <a16:creationId xmlns:a16="http://schemas.microsoft.com/office/drawing/2014/main" id="{D91B51FB-ECCB-1249-AB96-B51696108B36}"/>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3" name="Oval 312">
                  <a:extLst>
                    <a:ext uri="{FF2B5EF4-FFF2-40B4-BE49-F238E27FC236}">
                      <a16:creationId xmlns:a16="http://schemas.microsoft.com/office/drawing/2014/main" id="{9886535B-0BB5-2740-867D-3A75FE433608}"/>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grpSp>
            <p:nvGrpSpPr>
              <p:cNvPr id="305" name="Group 304">
                <a:extLst>
                  <a:ext uri="{FF2B5EF4-FFF2-40B4-BE49-F238E27FC236}">
                    <a16:creationId xmlns:a16="http://schemas.microsoft.com/office/drawing/2014/main" id="{5DBD0008-C7EF-1C4D-8DA5-7D7CCBF55743}"/>
                  </a:ext>
                </a:extLst>
              </p:cNvPr>
              <p:cNvGrpSpPr/>
              <p:nvPr/>
            </p:nvGrpSpPr>
            <p:grpSpPr>
              <a:xfrm>
                <a:off x="6554060" y="1910737"/>
                <a:ext cx="39926" cy="162362"/>
                <a:chOff x="4525992" y="4557612"/>
                <a:chExt cx="120770" cy="474458"/>
              </a:xfrm>
              <a:noFill/>
            </p:grpSpPr>
            <p:sp>
              <p:nvSpPr>
                <p:cNvPr id="308" name="Oval 307">
                  <a:extLst>
                    <a:ext uri="{FF2B5EF4-FFF2-40B4-BE49-F238E27FC236}">
                      <a16:creationId xmlns:a16="http://schemas.microsoft.com/office/drawing/2014/main" id="{9850F57C-2431-5E45-983D-7389376CCB31}"/>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09" name="Oval 308">
                  <a:extLst>
                    <a:ext uri="{FF2B5EF4-FFF2-40B4-BE49-F238E27FC236}">
                      <a16:creationId xmlns:a16="http://schemas.microsoft.com/office/drawing/2014/main" id="{EE1BB609-14FE-B34A-A513-98176D2ED4BD}"/>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310" name="Oval 309">
                  <a:extLst>
                    <a:ext uri="{FF2B5EF4-FFF2-40B4-BE49-F238E27FC236}">
                      <a16:creationId xmlns:a16="http://schemas.microsoft.com/office/drawing/2014/main" id="{8E96E29E-D144-9A48-8794-7C685E1ED8CF}"/>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306" name="TextBox 305">
                <a:extLst>
                  <a:ext uri="{FF2B5EF4-FFF2-40B4-BE49-F238E27FC236}">
                    <a16:creationId xmlns:a16="http://schemas.microsoft.com/office/drawing/2014/main" id="{9EF59D03-0F85-294F-9065-4349611D2ED0}"/>
                  </a:ext>
                </a:extLst>
              </p:cNvPr>
              <p:cNvSpPr txBox="1"/>
              <p:nvPr/>
            </p:nvSpPr>
            <p:spPr>
              <a:xfrm>
                <a:off x="6668315" y="1742312"/>
                <a:ext cx="66" cy="219561"/>
              </a:xfrm>
              <a:prstGeom prst="rect">
                <a:avLst/>
              </a:prstGeom>
              <a:noFill/>
              <a:ln>
                <a:solidFill>
                  <a:schemeClr val="accent2"/>
                </a:solidFill>
              </a:ln>
            </p:spPr>
            <p:txBody>
              <a:bodyPr wrap="none" lIns="0" tIns="0" rIns="0" bIns="0" rtlCol="0">
                <a:spAutoFit/>
              </a:bodyPr>
              <a:lstStyle/>
              <a:p>
                <a:endParaRPr lang="en-US" sz="1400" dirty="0"/>
              </a:p>
            </p:txBody>
          </p:sp>
          <mc:AlternateContent xmlns:mc="http://schemas.openxmlformats.org/markup-compatibility/2006" xmlns:a14="http://schemas.microsoft.com/office/drawing/2010/main">
            <mc:Choice Requires="a14">
              <p:sp>
                <p:nvSpPr>
                  <p:cNvPr id="307" name="TextBox 306">
                    <a:extLst>
                      <a:ext uri="{FF2B5EF4-FFF2-40B4-BE49-F238E27FC236}">
                        <a16:creationId xmlns:a16="http://schemas.microsoft.com/office/drawing/2014/main" id="{9B5E364C-E280-F54F-A462-EFB31B5E0B7C}"/>
                      </a:ext>
                    </a:extLst>
                  </p:cNvPr>
                  <p:cNvSpPr txBox="1"/>
                  <p:nvPr/>
                </p:nvSpPr>
                <p:spPr>
                  <a:xfrm>
                    <a:off x="6662901" y="1733616"/>
                    <a:ext cx="214725" cy="219561"/>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4</m:t>
                              </m:r>
                            </m:sub>
                          </m:sSub>
                        </m:oMath>
                      </m:oMathPara>
                    </a14:m>
                    <a:endParaRPr lang="en-US" sz="1400" dirty="0"/>
                  </a:p>
                </p:txBody>
              </p:sp>
            </mc:Choice>
            <mc:Fallback xmlns="">
              <p:sp>
                <p:nvSpPr>
                  <p:cNvPr id="307" name="TextBox 306">
                    <a:extLst>
                      <a:ext uri="{FF2B5EF4-FFF2-40B4-BE49-F238E27FC236}">
                        <a16:creationId xmlns:a16="http://schemas.microsoft.com/office/drawing/2014/main" id="{9B5E364C-E280-F54F-A462-EFB31B5E0B7C}"/>
                      </a:ext>
                    </a:extLst>
                  </p:cNvPr>
                  <p:cNvSpPr txBox="1">
                    <a:spLocks noRot="1" noChangeAspect="1" noMove="1" noResize="1" noEditPoints="1" noAdjustHandles="1" noChangeArrowheads="1" noChangeShapeType="1" noTextEdit="1"/>
                  </p:cNvSpPr>
                  <p:nvPr/>
                </p:nvSpPr>
                <p:spPr>
                  <a:xfrm>
                    <a:off x="6662901" y="1733616"/>
                    <a:ext cx="214725" cy="219561"/>
                  </a:xfrm>
                  <a:prstGeom prst="rect">
                    <a:avLst/>
                  </a:prstGeom>
                  <a:blipFill>
                    <a:blip r:embed="rId23"/>
                    <a:stretch>
                      <a:fillRect l="-23529" r="-5882" b="-22222"/>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416" name="TextBox 415">
                  <a:extLst>
                    <a:ext uri="{FF2B5EF4-FFF2-40B4-BE49-F238E27FC236}">
                      <a16:creationId xmlns:a16="http://schemas.microsoft.com/office/drawing/2014/main" id="{D742B16B-D1DF-4344-B880-5333CB15654E}"/>
                    </a:ext>
                  </a:extLst>
                </p:cNvPr>
                <p:cNvSpPr txBox="1"/>
                <p:nvPr/>
              </p:nvSpPr>
              <p:spPr>
                <a:xfrm>
                  <a:off x="8746750" y="3261366"/>
                  <a:ext cx="423372" cy="2195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𝑁</m:t>
                            </m:r>
                            <m:r>
                              <a:rPr lang="en-US" sz="1400" i="1">
                                <a:latin typeface="Cambria Math" panose="02040503050406030204" pitchFamily="18" charset="0"/>
                              </a:rPr>
                              <m:t>−1</m:t>
                            </m:r>
                          </m:sub>
                        </m:sSub>
                      </m:oMath>
                    </m:oMathPara>
                  </a14:m>
                  <a:endParaRPr lang="en-US" sz="1400" dirty="0"/>
                </a:p>
              </p:txBody>
            </p:sp>
          </mc:Choice>
          <mc:Fallback xmlns="">
            <p:sp>
              <p:nvSpPr>
                <p:cNvPr id="416" name="TextBox 415">
                  <a:extLst>
                    <a:ext uri="{FF2B5EF4-FFF2-40B4-BE49-F238E27FC236}">
                      <a16:creationId xmlns:a16="http://schemas.microsoft.com/office/drawing/2014/main" id="{D742B16B-D1DF-4344-B880-5333CB15654E}"/>
                    </a:ext>
                  </a:extLst>
                </p:cNvPr>
                <p:cNvSpPr txBox="1">
                  <a:spLocks noRot="1" noChangeAspect="1" noMove="1" noResize="1" noEditPoints="1" noAdjustHandles="1" noChangeArrowheads="1" noChangeShapeType="1" noTextEdit="1"/>
                </p:cNvSpPr>
                <p:nvPr/>
              </p:nvSpPr>
              <p:spPr>
                <a:xfrm>
                  <a:off x="8746750" y="3261366"/>
                  <a:ext cx="423372" cy="219561"/>
                </a:xfrm>
                <a:prstGeom prst="rect">
                  <a:avLst/>
                </a:prstGeom>
                <a:blipFill>
                  <a:blip r:embed="rId24"/>
                  <a:stretch>
                    <a:fillRect l="-9091" r="-3030" b="-22222"/>
                  </a:stretch>
                </a:blipFill>
              </p:spPr>
              <p:txBody>
                <a:bodyPr/>
                <a:lstStyle/>
                <a:p>
                  <a:r>
                    <a:rPr lang="en-US">
                      <a:noFill/>
                    </a:rPr>
                    <a:t> </a:t>
                  </a:r>
                </a:p>
              </p:txBody>
            </p:sp>
          </mc:Fallback>
        </mc:AlternateContent>
      </p:grpSp>
    </p:spTree>
    <p:extLst>
      <p:ext uri="{BB962C8B-B14F-4D97-AF65-F5344CB8AC3E}">
        <p14:creationId xmlns:p14="http://schemas.microsoft.com/office/powerpoint/2010/main" val="3644144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3136-EE34-3644-9855-10A65B977E7F}"/>
              </a:ext>
            </a:extLst>
          </p:cNvPr>
          <p:cNvSpPr>
            <a:spLocks noGrp="1"/>
          </p:cNvSpPr>
          <p:nvPr>
            <p:ph type="title"/>
          </p:nvPr>
        </p:nvSpPr>
        <p:spPr/>
        <p:txBody>
          <a:bodyPr>
            <a:normAutofit/>
          </a:bodyPr>
          <a:lstStyle/>
          <a:p>
            <a:r>
              <a:rPr lang="en-US" sz="4800" dirty="0"/>
              <a:t>Split Data into Separate Groups</a:t>
            </a:r>
          </a:p>
        </p:txBody>
      </p:sp>
      <p:grpSp>
        <p:nvGrpSpPr>
          <p:cNvPr id="140" name="Group 139">
            <a:extLst>
              <a:ext uri="{FF2B5EF4-FFF2-40B4-BE49-F238E27FC236}">
                <a16:creationId xmlns:a16="http://schemas.microsoft.com/office/drawing/2014/main" id="{C2F928D2-B21F-3E49-ABF3-75FA12E9CB6A}"/>
              </a:ext>
            </a:extLst>
          </p:cNvPr>
          <p:cNvGrpSpPr/>
          <p:nvPr/>
        </p:nvGrpSpPr>
        <p:grpSpPr>
          <a:xfrm>
            <a:off x="535621" y="1978634"/>
            <a:ext cx="3045455" cy="183743"/>
            <a:chOff x="3312543" y="2369387"/>
            <a:chExt cx="4267200" cy="241541"/>
          </a:xfrm>
        </p:grpSpPr>
        <p:sp>
          <p:nvSpPr>
            <p:cNvPr id="257" name="Rectangle 256">
              <a:extLst>
                <a:ext uri="{FF2B5EF4-FFF2-40B4-BE49-F238E27FC236}">
                  <a16:creationId xmlns:a16="http://schemas.microsoft.com/office/drawing/2014/main" id="{FC73AC0F-A80F-0B40-9816-617EE26D63DA}"/>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8" name="Straight Connector 257">
              <a:extLst>
                <a:ext uri="{FF2B5EF4-FFF2-40B4-BE49-F238E27FC236}">
                  <a16:creationId xmlns:a16="http://schemas.microsoft.com/office/drawing/2014/main" id="{FED7B1DC-9E54-DA41-BF2C-1DABC7D589D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9" name="Straight Connector 258">
              <a:extLst>
                <a:ext uri="{FF2B5EF4-FFF2-40B4-BE49-F238E27FC236}">
                  <a16:creationId xmlns:a16="http://schemas.microsoft.com/office/drawing/2014/main" id="{A2E5179E-54C2-8A42-938C-099981C747FC}"/>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0" name="Straight Connector 259">
              <a:extLst>
                <a:ext uri="{FF2B5EF4-FFF2-40B4-BE49-F238E27FC236}">
                  <a16:creationId xmlns:a16="http://schemas.microsoft.com/office/drawing/2014/main" id="{2B84CD26-0AAC-5346-B2A9-100A33471297}"/>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1" name="Straight Connector 260">
              <a:extLst>
                <a:ext uri="{FF2B5EF4-FFF2-40B4-BE49-F238E27FC236}">
                  <a16:creationId xmlns:a16="http://schemas.microsoft.com/office/drawing/2014/main" id="{E2DBA0E7-C333-6245-AF05-3996BFE79C0B}"/>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2" name="Straight Connector 261">
              <a:extLst>
                <a:ext uri="{FF2B5EF4-FFF2-40B4-BE49-F238E27FC236}">
                  <a16:creationId xmlns:a16="http://schemas.microsoft.com/office/drawing/2014/main" id="{815FFF81-7BB8-DC46-B65D-864E488E851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3" name="Straight Connector 262">
              <a:extLst>
                <a:ext uri="{FF2B5EF4-FFF2-40B4-BE49-F238E27FC236}">
                  <a16:creationId xmlns:a16="http://schemas.microsoft.com/office/drawing/2014/main" id="{9B322212-227B-BB46-8663-E927FDD4939A}"/>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4" name="Straight Connector 263">
              <a:extLst>
                <a:ext uri="{FF2B5EF4-FFF2-40B4-BE49-F238E27FC236}">
                  <a16:creationId xmlns:a16="http://schemas.microsoft.com/office/drawing/2014/main" id="{F0722157-0D4C-8F4B-B768-A0C3267CFE2B}"/>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5" name="Straight Connector 264">
              <a:extLst>
                <a:ext uri="{FF2B5EF4-FFF2-40B4-BE49-F238E27FC236}">
                  <a16:creationId xmlns:a16="http://schemas.microsoft.com/office/drawing/2014/main" id="{A08FC3CA-BCDA-D340-BC1B-430C3D4DA15D}"/>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6" name="Straight Connector 265">
              <a:extLst>
                <a:ext uri="{FF2B5EF4-FFF2-40B4-BE49-F238E27FC236}">
                  <a16:creationId xmlns:a16="http://schemas.microsoft.com/office/drawing/2014/main" id="{C38ACD6C-6C2A-1F47-BB08-7797534F1510}"/>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7" name="Straight Connector 266">
              <a:extLst>
                <a:ext uri="{FF2B5EF4-FFF2-40B4-BE49-F238E27FC236}">
                  <a16:creationId xmlns:a16="http://schemas.microsoft.com/office/drawing/2014/main" id="{BB77AE3B-7F12-C542-B997-173594D64DE2}"/>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8" name="Straight Connector 267">
              <a:extLst>
                <a:ext uri="{FF2B5EF4-FFF2-40B4-BE49-F238E27FC236}">
                  <a16:creationId xmlns:a16="http://schemas.microsoft.com/office/drawing/2014/main" id="{451A7AC9-B711-F74B-A488-CC253D0CB17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9" name="Straight Connector 268">
              <a:extLst>
                <a:ext uri="{FF2B5EF4-FFF2-40B4-BE49-F238E27FC236}">
                  <a16:creationId xmlns:a16="http://schemas.microsoft.com/office/drawing/2014/main" id="{DA82CCA5-667E-3F45-B1D4-CC61A193C7C8}"/>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0" name="Straight Connector 269">
              <a:extLst>
                <a:ext uri="{FF2B5EF4-FFF2-40B4-BE49-F238E27FC236}">
                  <a16:creationId xmlns:a16="http://schemas.microsoft.com/office/drawing/2014/main" id="{91DAF109-BF03-574B-9A1E-8D54763D628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1" name="Straight Connector 270">
              <a:extLst>
                <a:ext uri="{FF2B5EF4-FFF2-40B4-BE49-F238E27FC236}">
                  <a16:creationId xmlns:a16="http://schemas.microsoft.com/office/drawing/2014/main" id="{9EBE42F9-36FE-F241-8818-A753CB1AB1B7}"/>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2" name="Straight Connector 271">
              <a:extLst>
                <a:ext uri="{FF2B5EF4-FFF2-40B4-BE49-F238E27FC236}">
                  <a16:creationId xmlns:a16="http://schemas.microsoft.com/office/drawing/2014/main" id="{684777A0-9E49-8245-9F54-E3AC6D780C44}"/>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3" name="Straight Connector 272">
              <a:extLst>
                <a:ext uri="{FF2B5EF4-FFF2-40B4-BE49-F238E27FC236}">
                  <a16:creationId xmlns:a16="http://schemas.microsoft.com/office/drawing/2014/main" id="{3DB84459-259E-1E4F-AB6F-C63EDA07F6D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1" name="Rectangle 140">
            <a:extLst>
              <a:ext uri="{FF2B5EF4-FFF2-40B4-BE49-F238E27FC236}">
                <a16:creationId xmlns:a16="http://schemas.microsoft.com/office/drawing/2014/main" id="{67A69AC4-ADAF-DE4E-9481-5958CC76D9EC}"/>
              </a:ext>
            </a:extLst>
          </p:cNvPr>
          <p:cNvSpPr/>
          <p:nvPr/>
        </p:nvSpPr>
        <p:spPr>
          <a:xfrm>
            <a:off x="4295237" y="1978634"/>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2" name="Group 141">
            <a:extLst>
              <a:ext uri="{FF2B5EF4-FFF2-40B4-BE49-F238E27FC236}">
                <a16:creationId xmlns:a16="http://schemas.microsoft.com/office/drawing/2014/main" id="{4DF93DFC-1F1C-C84B-B621-1569C3B3381A}"/>
              </a:ext>
            </a:extLst>
          </p:cNvPr>
          <p:cNvGrpSpPr/>
          <p:nvPr/>
        </p:nvGrpSpPr>
        <p:grpSpPr>
          <a:xfrm>
            <a:off x="535621" y="2325335"/>
            <a:ext cx="3045455" cy="183743"/>
            <a:chOff x="3312543" y="2369387"/>
            <a:chExt cx="4267200" cy="241541"/>
          </a:xfrm>
        </p:grpSpPr>
        <p:sp>
          <p:nvSpPr>
            <p:cNvPr id="240" name="Rectangle 239">
              <a:extLst>
                <a:ext uri="{FF2B5EF4-FFF2-40B4-BE49-F238E27FC236}">
                  <a16:creationId xmlns:a16="http://schemas.microsoft.com/office/drawing/2014/main" id="{A84338BA-F084-FA4C-A62A-93B15BB5800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1" name="Straight Connector 240">
              <a:extLst>
                <a:ext uri="{FF2B5EF4-FFF2-40B4-BE49-F238E27FC236}">
                  <a16:creationId xmlns:a16="http://schemas.microsoft.com/office/drawing/2014/main" id="{63F8C83E-8585-2A4E-9275-401FE8BFE301}"/>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2" name="Straight Connector 241">
              <a:extLst>
                <a:ext uri="{FF2B5EF4-FFF2-40B4-BE49-F238E27FC236}">
                  <a16:creationId xmlns:a16="http://schemas.microsoft.com/office/drawing/2014/main" id="{77969D2A-515D-E44F-86EB-C34640C3C1C4}"/>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3" name="Straight Connector 242">
              <a:extLst>
                <a:ext uri="{FF2B5EF4-FFF2-40B4-BE49-F238E27FC236}">
                  <a16:creationId xmlns:a16="http://schemas.microsoft.com/office/drawing/2014/main" id="{7D48AD4F-C9CE-D84B-BB5E-1C23E8288829}"/>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4" name="Straight Connector 243">
              <a:extLst>
                <a:ext uri="{FF2B5EF4-FFF2-40B4-BE49-F238E27FC236}">
                  <a16:creationId xmlns:a16="http://schemas.microsoft.com/office/drawing/2014/main" id="{BD494CC6-D3C2-3944-816D-FCDDCECDE3D6}"/>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5" name="Straight Connector 244">
              <a:extLst>
                <a:ext uri="{FF2B5EF4-FFF2-40B4-BE49-F238E27FC236}">
                  <a16:creationId xmlns:a16="http://schemas.microsoft.com/office/drawing/2014/main" id="{0182FE76-DA86-754B-A839-5899FD030EA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6" name="Straight Connector 245">
              <a:extLst>
                <a:ext uri="{FF2B5EF4-FFF2-40B4-BE49-F238E27FC236}">
                  <a16:creationId xmlns:a16="http://schemas.microsoft.com/office/drawing/2014/main" id="{F4DB5DA8-B1E3-E246-A635-FDD8260D8CB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7" name="Straight Connector 246">
              <a:extLst>
                <a:ext uri="{FF2B5EF4-FFF2-40B4-BE49-F238E27FC236}">
                  <a16:creationId xmlns:a16="http://schemas.microsoft.com/office/drawing/2014/main" id="{7A36B819-D13A-8744-AF27-F92AE356AA64}"/>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8" name="Straight Connector 247">
              <a:extLst>
                <a:ext uri="{FF2B5EF4-FFF2-40B4-BE49-F238E27FC236}">
                  <a16:creationId xmlns:a16="http://schemas.microsoft.com/office/drawing/2014/main" id="{3A588B57-FCDE-5A4B-A7F4-D938EAF679A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9" name="Straight Connector 248">
              <a:extLst>
                <a:ext uri="{FF2B5EF4-FFF2-40B4-BE49-F238E27FC236}">
                  <a16:creationId xmlns:a16="http://schemas.microsoft.com/office/drawing/2014/main" id="{E6F555FF-1EDD-0E42-8A87-0B48CBEE014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0" name="Straight Connector 249">
              <a:extLst>
                <a:ext uri="{FF2B5EF4-FFF2-40B4-BE49-F238E27FC236}">
                  <a16:creationId xmlns:a16="http://schemas.microsoft.com/office/drawing/2014/main" id="{469D2787-D7BF-E043-ADD4-E5CCFC3482EE}"/>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1" name="Straight Connector 250">
              <a:extLst>
                <a:ext uri="{FF2B5EF4-FFF2-40B4-BE49-F238E27FC236}">
                  <a16:creationId xmlns:a16="http://schemas.microsoft.com/office/drawing/2014/main" id="{413C1D42-4DB5-A748-B385-F39BD6805EE9}"/>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2" name="Straight Connector 251">
              <a:extLst>
                <a:ext uri="{FF2B5EF4-FFF2-40B4-BE49-F238E27FC236}">
                  <a16:creationId xmlns:a16="http://schemas.microsoft.com/office/drawing/2014/main" id="{2054EC16-3B24-6147-A191-49841C192B7F}"/>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3" name="Straight Connector 252">
              <a:extLst>
                <a:ext uri="{FF2B5EF4-FFF2-40B4-BE49-F238E27FC236}">
                  <a16:creationId xmlns:a16="http://schemas.microsoft.com/office/drawing/2014/main" id="{AA31BB9E-6248-B143-8D0F-B83F50C445B0}"/>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4" name="Straight Connector 253">
              <a:extLst>
                <a:ext uri="{FF2B5EF4-FFF2-40B4-BE49-F238E27FC236}">
                  <a16:creationId xmlns:a16="http://schemas.microsoft.com/office/drawing/2014/main" id="{26850026-B0BC-D442-A2C3-8DC986CB5843}"/>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5" name="Straight Connector 254">
              <a:extLst>
                <a:ext uri="{FF2B5EF4-FFF2-40B4-BE49-F238E27FC236}">
                  <a16:creationId xmlns:a16="http://schemas.microsoft.com/office/drawing/2014/main" id="{7EE5998E-A5A5-8D4D-9BD7-EAACD3A925D7}"/>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6" name="Straight Connector 255">
              <a:extLst>
                <a:ext uri="{FF2B5EF4-FFF2-40B4-BE49-F238E27FC236}">
                  <a16:creationId xmlns:a16="http://schemas.microsoft.com/office/drawing/2014/main" id="{BA0CC4EE-9CE0-E849-B77A-34CD88415648}"/>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3" name="Rectangle 142">
            <a:extLst>
              <a:ext uri="{FF2B5EF4-FFF2-40B4-BE49-F238E27FC236}">
                <a16:creationId xmlns:a16="http://schemas.microsoft.com/office/drawing/2014/main" id="{664D4233-CA3C-0F43-8E98-738097830582}"/>
              </a:ext>
            </a:extLst>
          </p:cNvPr>
          <p:cNvSpPr/>
          <p:nvPr/>
        </p:nvSpPr>
        <p:spPr>
          <a:xfrm>
            <a:off x="4295237" y="232533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4" name="Group 143">
            <a:extLst>
              <a:ext uri="{FF2B5EF4-FFF2-40B4-BE49-F238E27FC236}">
                <a16:creationId xmlns:a16="http://schemas.microsoft.com/office/drawing/2014/main" id="{63B5ADE3-4125-384F-96EA-8D1484BD0FAE}"/>
              </a:ext>
            </a:extLst>
          </p:cNvPr>
          <p:cNvGrpSpPr/>
          <p:nvPr/>
        </p:nvGrpSpPr>
        <p:grpSpPr>
          <a:xfrm>
            <a:off x="535621" y="2672035"/>
            <a:ext cx="3045455" cy="183743"/>
            <a:chOff x="3312543" y="2369387"/>
            <a:chExt cx="4267200" cy="241541"/>
          </a:xfrm>
        </p:grpSpPr>
        <p:sp>
          <p:nvSpPr>
            <p:cNvPr id="223" name="Rectangle 222">
              <a:extLst>
                <a:ext uri="{FF2B5EF4-FFF2-40B4-BE49-F238E27FC236}">
                  <a16:creationId xmlns:a16="http://schemas.microsoft.com/office/drawing/2014/main" id="{3E521754-5BD0-2841-AD0F-808C6EA4E290}"/>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4" name="Straight Connector 223">
              <a:extLst>
                <a:ext uri="{FF2B5EF4-FFF2-40B4-BE49-F238E27FC236}">
                  <a16:creationId xmlns:a16="http://schemas.microsoft.com/office/drawing/2014/main" id="{0766BD60-00A8-E54D-926F-405B199DBA10}"/>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5" name="Straight Connector 224">
              <a:extLst>
                <a:ext uri="{FF2B5EF4-FFF2-40B4-BE49-F238E27FC236}">
                  <a16:creationId xmlns:a16="http://schemas.microsoft.com/office/drawing/2014/main" id="{5B905675-BC44-CA42-8EC9-7D347FE1ECA0}"/>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6" name="Straight Connector 225">
              <a:extLst>
                <a:ext uri="{FF2B5EF4-FFF2-40B4-BE49-F238E27FC236}">
                  <a16:creationId xmlns:a16="http://schemas.microsoft.com/office/drawing/2014/main" id="{39008221-A8EE-CF48-979C-D6A591E0A9D5}"/>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7" name="Straight Connector 226">
              <a:extLst>
                <a:ext uri="{FF2B5EF4-FFF2-40B4-BE49-F238E27FC236}">
                  <a16:creationId xmlns:a16="http://schemas.microsoft.com/office/drawing/2014/main" id="{69044A7C-D3E2-364C-92F6-7E043CB51621}"/>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8" name="Straight Connector 227">
              <a:extLst>
                <a:ext uri="{FF2B5EF4-FFF2-40B4-BE49-F238E27FC236}">
                  <a16:creationId xmlns:a16="http://schemas.microsoft.com/office/drawing/2014/main" id="{4D3D3439-3DC8-E04D-AEEC-9FB967CEBB44}"/>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9" name="Straight Connector 228">
              <a:extLst>
                <a:ext uri="{FF2B5EF4-FFF2-40B4-BE49-F238E27FC236}">
                  <a16:creationId xmlns:a16="http://schemas.microsoft.com/office/drawing/2014/main" id="{DE27A6E3-92CA-1A4C-96E4-09E95FC6A4D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0" name="Straight Connector 229">
              <a:extLst>
                <a:ext uri="{FF2B5EF4-FFF2-40B4-BE49-F238E27FC236}">
                  <a16:creationId xmlns:a16="http://schemas.microsoft.com/office/drawing/2014/main" id="{0B74B5CC-2533-254C-B7B8-4465BAD8DDE5}"/>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1" name="Straight Connector 230">
              <a:extLst>
                <a:ext uri="{FF2B5EF4-FFF2-40B4-BE49-F238E27FC236}">
                  <a16:creationId xmlns:a16="http://schemas.microsoft.com/office/drawing/2014/main" id="{ED5DF333-8F9D-334E-912E-5AE41DDA295F}"/>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2" name="Straight Connector 231">
              <a:extLst>
                <a:ext uri="{FF2B5EF4-FFF2-40B4-BE49-F238E27FC236}">
                  <a16:creationId xmlns:a16="http://schemas.microsoft.com/office/drawing/2014/main" id="{AB22533A-57C4-6D46-9FA1-F7E1FB677DAF}"/>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3" name="Straight Connector 232">
              <a:extLst>
                <a:ext uri="{FF2B5EF4-FFF2-40B4-BE49-F238E27FC236}">
                  <a16:creationId xmlns:a16="http://schemas.microsoft.com/office/drawing/2014/main" id="{189AB918-910A-2548-9284-43B3EF2AAC09}"/>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4" name="Straight Connector 233">
              <a:extLst>
                <a:ext uri="{FF2B5EF4-FFF2-40B4-BE49-F238E27FC236}">
                  <a16:creationId xmlns:a16="http://schemas.microsoft.com/office/drawing/2014/main" id="{9F7625C1-6D3D-EF49-A847-C77EBDBC2232}"/>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5" name="Straight Connector 234">
              <a:extLst>
                <a:ext uri="{FF2B5EF4-FFF2-40B4-BE49-F238E27FC236}">
                  <a16:creationId xmlns:a16="http://schemas.microsoft.com/office/drawing/2014/main" id="{F8615251-A6D8-6E44-9FC9-9CA46D801AD1}"/>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6" name="Straight Connector 235">
              <a:extLst>
                <a:ext uri="{FF2B5EF4-FFF2-40B4-BE49-F238E27FC236}">
                  <a16:creationId xmlns:a16="http://schemas.microsoft.com/office/drawing/2014/main" id="{1784ADF4-A339-DA4A-BFB7-1567D636114A}"/>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7" name="Straight Connector 236">
              <a:extLst>
                <a:ext uri="{FF2B5EF4-FFF2-40B4-BE49-F238E27FC236}">
                  <a16:creationId xmlns:a16="http://schemas.microsoft.com/office/drawing/2014/main" id="{1412C608-62AB-4748-9CD1-CE74C479DE1A}"/>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8" name="Straight Connector 237">
              <a:extLst>
                <a:ext uri="{FF2B5EF4-FFF2-40B4-BE49-F238E27FC236}">
                  <a16:creationId xmlns:a16="http://schemas.microsoft.com/office/drawing/2014/main" id="{0D5177FF-9084-3A49-B2C0-9E639BA8BF1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9" name="Straight Connector 238">
              <a:extLst>
                <a:ext uri="{FF2B5EF4-FFF2-40B4-BE49-F238E27FC236}">
                  <a16:creationId xmlns:a16="http://schemas.microsoft.com/office/drawing/2014/main" id="{06970C79-0809-E949-B50E-91D48B618C71}"/>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5" name="Rectangle 144">
            <a:extLst>
              <a:ext uri="{FF2B5EF4-FFF2-40B4-BE49-F238E27FC236}">
                <a16:creationId xmlns:a16="http://schemas.microsoft.com/office/drawing/2014/main" id="{69B7B4CE-C059-BD42-B431-BF4E6852CF59}"/>
              </a:ext>
            </a:extLst>
          </p:cNvPr>
          <p:cNvSpPr/>
          <p:nvPr/>
        </p:nvSpPr>
        <p:spPr>
          <a:xfrm>
            <a:off x="4295237" y="267203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6" name="Group 145">
            <a:extLst>
              <a:ext uri="{FF2B5EF4-FFF2-40B4-BE49-F238E27FC236}">
                <a16:creationId xmlns:a16="http://schemas.microsoft.com/office/drawing/2014/main" id="{D2FDBBEE-0091-3340-8172-434C4642D093}"/>
              </a:ext>
            </a:extLst>
          </p:cNvPr>
          <p:cNvGrpSpPr/>
          <p:nvPr/>
        </p:nvGrpSpPr>
        <p:grpSpPr>
          <a:xfrm>
            <a:off x="535621" y="3018737"/>
            <a:ext cx="3045455" cy="183743"/>
            <a:chOff x="3312543" y="2369387"/>
            <a:chExt cx="4267200" cy="241541"/>
          </a:xfrm>
        </p:grpSpPr>
        <p:sp>
          <p:nvSpPr>
            <p:cNvPr id="206" name="Rectangle 205">
              <a:extLst>
                <a:ext uri="{FF2B5EF4-FFF2-40B4-BE49-F238E27FC236}">
                  <a16:creationId xmlns:a16="http://schemas.microsoft.com/office/drawing/2014/main" id="{C962B403-F79D-0B46-BF17-A22B0C5C9388}"/>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7" name="Straight Connector 206">
              <a:extLst>
                <a:ext uri="{FF2B5EF4-FFF2-40B4-BE49-F238E27FC236}">
                  <a16:creationId xmlns:a16="http://schemas.microsoft.com/office/drawing/2014/main" id="{F1AF4D47-FF8F-AE4B-9822-E594F503AD5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8" name="Straight Connector 207">
              <a:extLst>
                <a:ext uri="{FF2B5EF4-FFF2-40B4-BE49-F238E27FC236}">
                  <a16:creationId xmlns:a16="http://schemas.microsoft.com/office/drawing/2014/main" id="{983ADF80-4CCA-1647-ACE0-24EE3CA9B37F}"/>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9" name="Straight Connector 208">
              <a:extLst>
                <a:ext uri="{FF2B5EF4-FFF2-40B4-BE49-F238E27FC236}">
                  <a16:creationId xmlns:a16="http://schemas.microsoft.com/office/drawing/2014/main" id="{CDEFC0EB-BAF2-FE48-9C16-2366979F2996}"/>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0" name="Straight Connector 209">
              <a:extLst>
                <a:ext uri="{FF2B5EF4-FFF2-40B4-BE49-F238E27FC236}">
                  <a16:creationId xmlns:a16="http://schemas.microsoft.com/office/drawing/2014/main" id="{D93C8283-629E-3345-9FAA-416AC789D215}"/>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1" name="Straight Connector 210">
              <a:extLst>
                <a:ext uri="{FF2B5EF4-FFF2-40B4-BE49-F238E27FC236}">
                  <a16:creationId xmlns:a16="http://schemas.microsoft.com/office/drawing/2014/main" id="{AEE9913E-C247-4D45-993A-A2B09EC768C1}"/>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2" name="Straight Connector 211">
              <a:extLst>
                <a:ext uri="{FF2B5EF4-FFF2-40B4-BE49-F238E27FC236}">
                  <a16:creationId xmlns:a16="http://schemas.microsoft.com/office/drawing/2014/main" id="{2468C232-37C0-D043-8813-819D3A4E7F06}"/>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3" name="Straight Connector 212">
              <a:extLst>
                <a:ext uri="{FF2B5EF4-FFF2-40B4-BE49-F238E27FC236}">
                  <a16:creationId xmlns:a16="http://schemas.microsoft.com/office/drawing/2014/main" id="{C41E67CE-AF44-7546-9DD8-72C29A2E9531}"/>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4" name="Straight Connector 213">
              <a:extLst>
                <a:ext uri="{FF2B5EF4-FFF2-40B4-BE49-F238E27FC236}">
                  <a16:creationId xmlns:a16="http://schemas.microsoft.com/office/drawing/2014/main" id="{35A04067-48CB-7D4E-9822-11398D567DAB}"/>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5" name="Straight Connector 214">
              <a:extLst>
                <a:ext uri="{FF2B5EF4-FFF2-40B4-BE49-F238E27FC236}">
                  <a16:creationId xmlns:a16="http://schemas.microsoft.com/office/drawing/2014/main" id="{AC7CECAF-C4DC-0C4C-9B6C-242C35861DD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6" name="Straight Connector 215">
              <a:extLst>
                <a:ext uri="{FF2B5EF4-FFF2-40B4-BE49-F238E27FC236}">
                  <a16:creationId xmlns:a16="http://schemas.microsoft.com/office/drawing/2014/main" id="{5151E565-C4EB-4F41-A67C-108833F85239}"/>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7" name="Straight Connector 216">
              <a:extLst>
                <a:ext uri="{FF2B5EF4-FFF2-40B4-BE49-F238E27FC236}">
                  <a16:creationId xmlns:a16="http://schemas.microsoft.com/office/drawing/2014/main" id="{868BDA45-56F1-9F44-B332-06FBA83B03D3}"/>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8" name="Straight Connector 217">
              <a:extLst>
                <a:ext uri="{FF2B5EF4-FFF2-40B4-BE49-F238E27FC236}">
                  <a16:creationId xmlns:a16="http://schemas.microsoft.com/office/drawing/2014/main" id="{636F5AA4-ABE1-244A-A2B7-AD8DC5FE428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9" name="Straight Connector 218">
              <a:extLst>
                <a:ext uri="{FF2B5EF4-FFF2-40B4-BE49-F238E27FC236}">
                  <a16:creationId xmlns:a16="http://schemas.microsoft.com/office/drawing/2014/main" id="{7EAB16E9-DAFC-724D-BDA0-695F8CB70D8E}"/>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0" name="Straight Connector 219">
              <a:extLst>
                <a:ext uri="{FF2B5EF4-FFF2-40B4-BE49-F238E27FC236}">
                  <a16:creationId xmlns:a16="http://schemas.microsoft.com/office/drawing/2014/main" id="{C9521F99-A4E9-BA44-8062-0F72BE384D7F}"/>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1" name="Straight Connector 220">
              <a:extLst>
                <a:ext uri="{FF2B5EF4-FFF2-40B4-BE49-F238E27FC236}">
                  <a16:creationId xmlns:a16="http://schemas.microsoft.com/office/drawing/2014/main" id="{ECB13976-1F23-EF4C-93C0-470522E979A8}"/>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2" name="Straight Connector 221">
              <a:extLst>
                <a:ext uri="{FF2B5EF4-FFF2-40B4-BE49-F238E27FC236}">
                  <a16:creationId xmlns:a16="http://schemas.microsoft.com/office/drawing/2014/main" id="{3A805245-C5F9-CD48-BA4C-E7D1065D2D4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7" name="Rectangle 146">
            <a:extLst>
              <a:ext uri="{FF2B5EF4-FFF2-40B4-BE49-F238E27FC236}">
                <a16:creationId xmlns:a16="http://schemas.microsoft.com/office/drawing/2014/main" id="{9B6F65D3-2B92-0F48-8CCA-4E74E0CF447E}"/>
              </a:ext>
            </a:extLst>
          </p:cNvPr>
          <p:cNvSpPr/>
          <p:nvPr/>
        </p:nvSpPr>
        <p:spPr>
          <a:xfrm>
            <a:off x="4295237" y="3018737"/>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8" name="Group 147">
            <a:extLst>
              <a:ext uri="{FF2B5EF4-FFF2-40B4-BE49-F238E27FC236}">
                <a16:creationId xmlns:a16="http://schemas.microsoft.com/office/drawing/2014/main" id="{99D56071-74EE-4A41-B876-1C25C83832A9}"/>
              </a:ext>
            </a:extLst>
          </p:cNvPr>
          <p:cNvGrpSpPr/>
          <p:nvPr/>
        </p:nvGrpSpPr>
        <p:grpSpPr>
          <a:xfrm>
            <a:off x="535621" y="5119205"/>
            <a:ext cx="3045455" cy="183743"/>
            <a:chOff x="3312543" y="2369387"/>
            <a:chExt cx="4267200" cy="241541"/>
          </a:xfrm>
        </p:grpSpPr>
        <p:sp>
          <p:nvSpPr>
            <p:cNvPr id="189" name="Rectangle 188">
              <a:extLst>
                <a:ext uri="{FF2B5EF4-FFF2-40B4-BE49-F238E27FC236}">
                  <a16:creationId xmlns:a16="http://schemas.microsoft.com/office/drawing/2014/main" id="{37D77D9F-58CC-0146-BBF6-CA354FD0BE89}"/>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0" name="Straight Connector 189">
              <a:extLst>
                <a:ext uri="{FF2B5EF4-FFF2-40B4-BE49-F238E27FC236}">
                  <a16:creationId xmlns:a16="http://schemas.microsoft.com/office/drawing/2014/main" id="{5BA9609D-0C31-2044-9AF2-DD81F210BD79}"/>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190">
              <a:extLst>
                <a:ext uri="{FF2B5EF4-FFF2-40B4-BE49-F238E27FC236}">
                  <a16:creationId xmlns:a16="http://schemas.microsoft.com/office/drawing/2014/main" id="{FFC5C8BE-10F6-C744-A141-C63733D9B6B8}"/>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191">
              <a:extLst>
                <a:ext uri="{FF2B5EF4-FFF2-40B4-BE49-F238E27FC236}">
                  <a16:creationId xmlns:a16="http://schemas.microsoft.com/office/drawing/2014/main" id="{E663D45B-D6C2-C84F-B12C-BCBAE7521BCB}"/>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192">
              <a:extLst>
                <a:ext uri="{FF2B5EF4-FFF2-40B4-BE49-F238E27FC236}">
                  <a16:creationId xmlns:a16="http://schemas.microsoft.com/office/drawing/2014/main" id="{83DA22CA-9A9A-F742-8061-4BB36CABC662}"/>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193">
              <a:extLst>
                <a:ext uri="{FF2B5EF4-FFF2-40B4-BE49-F238E27FC236}">
                  <a16:creationId xmlns:a16="http://schemas.microsoft.com/office/drawing/2014/main" id="{C1D6E5D0-F67F-994A-8BAD-6A8A6D3A916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194">
              <a:extLst>
                <a:ext uri="{FF2B5EF4-FFF2-40B4-BE49-F238E27FC236}">
                  <a16:creationId xmlns:a16="http://schemas.microsoft.com/office/drawing/2014/main" id="{AC1EB0F3-9794-F54A-A02D-5CAFDED7C825}"/>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195">
              <a:extLst>
                <a:ext uri="{FF2B5EF4-FFF2-40B4-BE49-F238E27FC236}">
                  <a16:creationId xmlns:a16="http://schemas.microsoft.com/office/drawing/2014/main" id="{C61A98C5-8983-E44B-8860-E3852275653A}"/>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7" name="Straight Connector 196">
              <a:extLst>
                <a:ext uri="{FF2B5EF4-FFF2-40B4-BE49-F238E27FC236}">
                  <a16:creationId xmlns:a16="http://schemas.microsoft.com/office/drawing/2014/main" id="{A30F216C-2F6C-1F40-87AD-76566E7C1D8E}"/>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8" name="Straight Connector 197">
              <a:extLst>
                <a:ext uri="{FF2B5EF4-FFF2-40B4-BE49-F238E27FC236}">
                  <a16:creationId xmlns:a16="http://schemas.microsoft.com/office/drawing/2014/main" id="{78693AB3-8D78-F848-B7A6-74CF8F09AD4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9" name="Straight Connector 198">
              <a:extLst>
                <a:ext uri="{FF2B5EF4-FFF2-40B4-BE49-F238E27FC236}">
                  <a16:creationId xmlns:a16="http://schemas.microsoft.com/office/drawing/2014/main" id="{0C833275-9199-234B-B261-B4FE7F7343C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0" name="Straight Connector 199">
              <a:extLst>
                <a:ext uri="{FF2B5EF4-FFF2-40B4-BE49-F238E27FC236}">
                  <a16:creationId xmlns:a16="http://schemas.microsoft.com/office/drawing/2014/main" id="{0781CFD8-6339-1B4A-83F7-6FD31740E499}"/>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1" name="Straight Connector 200">
              <a:extLst>
                <a:ext uri="{FF2B5EF4-FFF2-40B4-BE49-F238E27FC236}">
                  <a16:creationId xmlns:a16="http://schemas.microsoft.com/office/drawing/2014/main" id="{B6A53500-8775-F342-96E8-FDA48FC9F67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2" name="Straight Connector 201">
              <a:extLst>
                <a:ext uri="{FF2B5EF4-FFF2-40B4-BE49-F238E27FC236}">
                  <a16:creationId xmlns:a16="http://schemas.microsoft.com/office/drawing/2014/main" id="{FA557805-1AE3-5B4C-868B-87E1533DE641}"/>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3" name="Straight Connector 202">
              <a:extLst>
                <a:ext uri="{FF2B5EF4-FFF2-40B4-BE49-F238E27FC236}">
                  <a16:creationId xmlns:a16="http://schemas.microsoft.com/office/drawing/2014/main" id="{542FE8D9-1FBB-ED4A-B71E-172C74DC562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4" name="Straight Connector 203">
              <a:extLst>
                <a:ext uri="{FF2B5EF4-FFF2-40B4-BE49-F238E27FC236}">
                  <a16:creationId xmlns:a16="http://schemas.microsoft.com/office/drawing/2014/main" id="{7A142969-0535-2448-8C49-CC3E6DDA265E}"/>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5" name="Straight Connector 204">
              <a:extLst>
                <a:ext uri="{FF2B5EF4-FFF2-40B4-BE49-F238E27FC236}">
                  <a16:creationId xmlns:a16="http://schemas.microsoft.com/office/drawing/2014/main" id="{A916323D-C0EC-C04C-8D5F-A1147B0A4F22}"/>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9" name="Rectangle 148">
            <a:extLst>
              <a:ext uri="{FF2B5EF4-FFF2-40B4-BE49-F238E27FC236}">
                <a16:creationId xmlns:a16="http://schemas.microsoft.com/office/drawing/2014/main" id="{77977010-2AC0-F04E-AB67-5EE09917EB33}"/>
              </a:ext>
            </a:extLst>
          </p:cNvPr>
          <p:cNvSpPr/>
          <p:nvPr/>
        </p:nvSpPr>
        <p:spPr>
          <a:xfrm>
            <a:off x="4295237" y="511920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1B3ADB47-87B1-8848-B48B-D8EC2985ADE0}"/>
              </a:ext>
            </a:extLst>
          </p:cNvPr>
          <p:cNvGrpSpPr/>
          <p:nvPr/>
        </p:nvGrpSpPr>
        <p:grpSpPr>
          <a:xfrm>
            <a:off x="535621" y="5465907"/>
            <a:ext cx="3045455" cy="183743"/>
            <a:chOff x="3312543" y="2369387"/>
            <a:chExt cx="4267200" cy="241541"/>
          </a:xfrm>
        </p:grpSpPr>
        <p:sp>
          <p:nvSpPr>
            <p:cNvPr id="172" name="Rectangle 171">
              <a:extLst>
                <a:ext uri="{FF2B5EF4-FFF2-40B4-BE49-F238E27FC236}">
                  <a16:creationId xmlns:a16="http://schemas.microsoft.com/office/drawing/2014/main" id="{D1E2D36C-B8D7-FC49-B07A-2D9CF66EB6FD}"/>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3" name="Straight Connector 172">
              <a:extLst>
                <a:ext uri="{FF2B5EF4-FFF2-40B4-BE49-F238E27FC236}">
                  <a16:creationId xmlns:a16="http://schemas.microsoft.com/office/drawing/2014/main" id="{D78EF8F6-4396-5449-BFAD-42B91D91D997}"/>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a:extLst>
                <a:ext uri="{FF2B5EF4-FFF2-40B4-BE49-F238E27FC236}">
                  <a16:creationId xmlns:a16="http://schemas.microsoft.com/office/drawing/2014/main" id="{A852DEB3-6B19-9E43-A6DA-936745A53DD0}"/>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5" name="Straight Connector 174">
              <a:extLst>
                <a:ext uri="{FF2B5EF4-FFF2-40B4-BE49-F238E27FC236}">
                  <a16:creationId xmlns:a16="http://schemas.microsoft.com/office/drawing/2014/main" id="{935AFF70-A5AB-1042-96CB-7CC9F4C0FEAE}"/>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a:extLst>
                <a:ext uri="{FF2B5EF4-FFF2-40B4-BE49-F238E27FC236}">
                  <a16:creationId xmlns:a16="http://schemas.microsoft.com/office/drawing/2014/main" id="{E119E04B-878F-494F-BC7A-36C138AEA988}"/>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a:extLst>
                <a:ext uri="{FF2B5EF4-FFF2-40B4-BE49-F238E27FC236}">
                  <a16:creationId xmlns:a16="http://schemas.microsoft.com/office/drawing/2014/main" id="{772360D9-457E-8A49-A409-2EA686CE4E89}"/>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a:extLst>
                <a:ext uri="{FF2B5EF4-FFF2-40B4-BE49-F238E27FC236}">
                  <a16:creationId xmlns:a16="http://schemas.microsoft.com/office/drawing/2014/main" id="{BD28D803-FB0F-C249-B747-CF18F0E700D8}"/>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9" name="Straight Connector 178">
              <a:extLst>
                <a:ext uri="{FF2B5EF4-FFF2-40B4-BE49-F238E27FC236}">
                  <a16:creationId xmlns:a16="http://schemas.microsoft.com/office/drawing/2014/main" id="{7B679DEB-4BB1-7846-B697-28BD420C6C58}"/>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0" name="Straight Connector 179">
              <a:extLst>
                <a:ext uri="{FF2B5EF4-FFF2-40B4-BE49-F238E27FC236}">
                  <a16:creationId xmlns:a16="http://schemas.microsoft.com/office/drawing/2014/main" id="{337D4688-3C87-2645-9DF9-D2112CADE014}"/>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1" name="Straight Connector 180">
              <a:extLst>
                <a:ext uri="{FF2B5EF4-FFF2-40B4-BE49-F238E27FC236}">
                  <a16:creationId xmlns:a16="http://schemas.microsoft.com/office/drawing/2014/main" id="{B02D5901-4C81-A64D-B030-02B88D10E8B2}"/>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2" name="Straight Connector 181">
              <a:extLst>
                <a:ext uri="{FF2B5EF4-FFF2-40B4-BE49-F238E27FC236}">
                  <a16:creationId xmlns:a16="http://schemas.microsoft.com/office/drawing/2014/main" id="{9AD1C110-09B6-5747-B67A-5A28275669C5}"/>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a:extLst>
                <a:ext uri="{FF2B5EF4-FFF2-40B4-BE49-F238E27FC236}">
                  <a16:creationId xmlns:a16="http://schemas.microsoft.com/office/drawing/2014/main" id="{A2A09756-0033-584D-AEBA-61DF29CECB78}"/>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a:extLst>
                <a:ext uri="{FF2B5EF4-FFF2-40B4-BE49-F238E27FC236}">
                  <a16:creationId xmlns:a16="http://schemas.microsoft.com/office/drawing/2014/main" id="{C6C328E7-4D84-544F-8DB2-B91CAF13A98F}"/>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a:extLst>
                <a:ext uri="{FF2B5EF4-FFF2-40B4-BE49-F238E27FC236}">
                  <a16:creationId xmlns:a16="http://schemas.microsoft.com/office/drawing/2014/main" id="{7FDBE9DC-080A-5947-942B-50516DEB09DA}"/>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a:extLst>
                <a:ext uri="{FF2B5EF4-FFF2-40B4-BE49-F238E27FC236}">
                  <a16:creationId xmlns:a16="http://schemas.microsoft.com/office/drawing/2014/main" id="{76359852-3DFB-2645-BADA-EFD08E7FB7E6}"/>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a:extLst>
                <a:ext uri="{FF2B5EF4-FFF2-40B4-BE49-F238E27FC236}">
                  <a16:creationId xmlns:a16="http://schemas.microsoft.com/office/drawing/2014/main" id="{D20990D4-4ABC-8C40-A311-66F32A7AB2B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8" name="Straight Connector 187">
              <a:extLst>
                <a:ext uri="{FF2B5EF4-FFF2-40B4-BE49-F238E27FC236}">
                  <a16:creationId xmlns:a16="http://schemas.microsoft.com/office/drawing/2014/main" id="{95FD9E0C-602E-F747-8CCF-EF6E49A62254}"/>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51" name="Rectangle 150">
            <a:extLst>
              <a:ext uri="{FF2B5EF4-FFF2-40B4-BE49-F238E27FC236}">
                <a16:creationId xmlns:a16="http://schemas.microsoft.com/office/drawing/2014/main" id="{65D63D47-7C14-A143-A27C-AC8F2F5CF970}"/>
              </a:ext>
            </a:extLst>
          </p:cNvPr>
          <p:cNvSpPr/>
          <p:nvPr/>
        </p:nvSpPr>
        <p:spPr>
          <a:xfrm>
            <a:off x="4295237" y="5465906"/>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2" name="Group 151">
            <a:extLst>
              <a:ext uri="{FF2B5EF4-FFF2-40B4-BE49-F238E27FC236}">
                <a16:creationId xmlns:a16="http://schemas.microsoft.com/office/drawing/2014/main" id="{93D84B37-C77B-5B4A-BB76-7CD79400B13F}"/>
              </a:ext>
            </a:extLst>
          </p:cNvPr>
          <p:cNvGrpSpPr/>
          <p:nvPr/>
        </p:nvGrpSpPr>
        <p:grpSpPr>
          <a:xfrm>
            <a:off x="2058348" y="4507971"/>
            <a:ext cx="86193" cy="360924"/>
            <a:chOff x="4525992" y="4557612"/>
            <a:chExt cx="120770" cy="474458"/>
          </a:xfrm>
          <a:solidFill>
            <a:schemeClr val="tx1">
              <a:lumMod val="65000"/>
              <a:lumOff val="35000"/>
            </a:schemeClr>
          </a:solidFill>
        </p:grpSpPr>
        <p:sp>
          <p:nvSpPr>
            <p:cNvPr id="169" name="Oval 168">
              <a:extLst>
                <a:ext uri="{FF2B5EF4-FFF2-40B4-BE49-F238E27FC236}">
                  <a16:creationId xmlns:a16="http://schemas.microsoft.com/office/drawing/2014/main" id="{F0ACC28A-486F-9445-A9A9-1BF25EF4CA9C}"/>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a:extLst>
                <a:ext uri="{FF2B5EF4-FFF2-40B4-BE49-F238E27FC236}">
                  <a16:creationId xmlns:a16="http://schemas.microsoft.com/office/drawing/2014/main" id="{B425F538-BB1A-F64E-B198-4364F800C3C4}"/>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1029C0E2-6589-C84C-AD07-1EF284BCB417}"/>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3" name="Group 152">
            <a:extLst>
              <a:ext uri="{FF2B5EF4-FFF2-40B4-BE49-F238E27FC236}">
                <a16:creationId xmlns:a16="http://schemas.microsoft.com/office/drawing/2014/main" id="{6FD4CE33-24FB-0C47-8996-7B08A8620547}"/>
              </a:ext>
            </a:extLst>
          </p:cNvPr>
          <p:cNvGrpSpPr/>
          <p:nvPr/>
        </p:nvGrpSpPr>
        <p:grpSpPr>
          <a:xfrm>
            <a:off x="4343460" y="4505783"/>
            <a:ext cx="86193" cy="360924"/>
            <a:chOff x="4525992" y="4557612"/>
            <a:chExt cx="120770" cy="474458"/>
          </a:xfrm>
          <a:solidFill>
            <a:schemeClr val="tx1">
              <a:lumMod val="65000"/>
              <a:lumOff val="35000"/>
            </a:schemeClr>
          </a:solidFill>
        </p:grpSpPr>
        <p:sp>
          <p:nvSpPr>
            <p:cNvPr id="166" name="Oval 165">
              <a:extLst>
                <a:ext uri="{FF2B5EF4-FFF2-40B4-BE49-F238E27FC236}">
                  <a16:creationId xmlns:a16="http://schemas.microsoft.com/office/drawing/2014/main" id="{F1579587-095D-AC40-8E71-444EC6CE1392}"/>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a:extLst>
                <a:ext uri="{FF2B5EF4-FFF2-40B4-BE49-F238E27FC236}">
                  <a16:creationId xmlns:a16="http://schemas.microsoft.com/office/drawing/2014/main" id="{F5BEAC72-CAA6-0A4A-B61E-907C271623E8}"/>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Oval 167">
              <a:extLst>
                <a:ext uri="{FF2B5EF4-FFF2-40B4-BE49-F238E27FC236}">
                  <a16:creationId xmlns:a16="http://schemas.microsoft.com/office/drawing/2014/main" id="{6EEE1961-A026-2843-81B3-5B5A37AAF383}"/>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AE09E875-18D5-7344-8E8F-C49F58B33C04}"/>
                  </a:ext>
                </a:extLst>
              </p:cNvPr>
              <p:cNvSpPr txBox="1"/>
              <p:nvPr/>
            </p:nvSpPr>
            <p:spPr>
              <a:xfrm>
                <a:off x="192866" y="1951658"/>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54" name="TextBox 153">
                <a:extLst>
                  <a:ext uri="{FF2B5EF4-FFF2-40B4-BE49-F238E27FC236}">
                    <a16:creationId xmlns:a16="http://schemas.microsoft.com/office/drawing/2014/main" id="{AE09E875-18D5-7344-8E8F-C49F58B33C04}"/>
                  </a:ext>
                </a:extLst>
              </p:cNvPr>
              <p:cNvSpPr txBox="1">
                <a:spLocks noRot="1" noChangeAspect="1" noMove="1" noResize="1" noEditPoints="1" noAdjustHandles="1" noChangeArrowheads="1" noChangeShapeType="1" noTextEdit="1"/>
              </p:cNvSpPr>
              <p:nvPr/>
            </p:nvSpPr>
            <p:spPr>
              <a:xfrm>
                <a:off x="192866" y="1951658"/>
                <a:ext cx="276101" cy="276999"/>
              </a:xfrm>
              <a:prstGeom prst="rect">
                <a:avLst/>
              </a:prstGeom>
              <a:blipFill>
                <a:blip r:embed="rId2"/>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1ECCC8FA-A712-8A42-B0BA-8366C2229290}"/>
                  </a:ext>
                </a:extLst>
              </p:cNvPr>
              <p:cNvSpPr txBox="1"/>
              <p:nvPr/>
            </p:nvSpPr>
            <p:spPr>
              <a:xfrm>
                <a:off x="181597" y="226445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55" name="TextBox 154">
                <a:extLst>
                  <a:ext uri="{FF2B5EF4-FFF2-40B4-BE49-F238E27FC236}">
                    <a16:creationId xmlns:a16="http://schemas.microsoft.com/office/drawing/2014/main" id="{1ECCC8FA-A712-8A42-B0BA-8366C2229290}"/>
                  </a:ext>
                </a:extLst>
              </p:cNvPr>
              <p:cNvSpPr txBox="1">
                <a:spLocks noRot="1" noChangeAspect="1" noMove="1" noResize="1" noEditPoints="1" noAdjustHandles="1" noChangeArrowheads="1" noChangeShapeType="1" noTextEdit="1"/>
              </p:cNvSpPr>
              <p:nvPr/>
            </p:nvSpPr>
            <p:spPr>
              <a:xfrm>
                <a:off x="181597" y="2264455"/>
                <a:ext cx="281424" cy="276999"/>
              </a:xfrm>
              <a:prstGeom prst="rect">
                <a:avLst/>
              </a:prstGeom>
              <a:blipFill>
                <a:blip r:embed="rId3"/>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6ACCD8C3-A7BE-AB41-9E8B-71FB4EE5E4EE}"/>
                  </a:ext>
                </a:extLst>
              </p:cNvPr>
              <p:cNvSpPr txBox="1"/>
              <p:nvPr/>
            </p:nvSpPr>
            <p:spPr>
              <a:xfrm>
                <a:off x="187696" y="263412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156" name="TextBox 155">
                <a:extLst>
                  <a:ext uri="{FF2B5EF4-FFF2-40B4-BE49-F238E27FC236}">
                    <a16:creationId xmlns:a16="http://schemas.microsoft.com/office/drawing/2014/main" id="{6ACCD8C3-A7BE-AB41-9E8B-71FB4EE5E4EE}"/>
                  </a:ext>
                </a:extLst>
              </p:cNvPr>
              <p:cNvSpPr txBox="1">
                <a:spLocks noRot="1" noChangeAspect="1" noMove="1" noResize="1" noEditPoints="1" noAdjustHandles="1" noChangeArrowheads="1" noChangeShapeType="1" noTextEdit="1"/>
              </p:cNvSpPr>
              <p:nvPr/>
            </p:nvSpPr>
            <p:spPr>
              <a:xfrm>
                <a:off x="187696" y="2634121"/>
                <a:ext cx="281424" cy="276999"/>
              </a:xfrm>
              <a:prstGeom prst="rect">
                <a:avLst/>
              </a:prstGeom>
              <a:blipFill>
                <a:blip r:embed="rId4"/>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61E8D5AE-8D3A-5C47-A7B6-CA473297D678}"/>
                  </a:ext>
                </a:extLst>
              </p:cNvPr>
              <p:cNvSpPr txBox="1"/>
              <p:nvPr/>
            </p:nvSpPr>
            <p:spPr>
              <a:xfrm>
                <a:off x="187389" y="299103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157" name="TextBox 156">
                <a:extLst>
                  <a:ext uri="{FF2B5EF4-FFF2-40B4-BE49-F238E27FC236}">
                    <a16:creationId xmlns:a16="http://schemas.microsoft.com/office/drawing/2014/main" id="{61E8D5AE-8D3A-5C47-A7B6-CA473297D678}"/>
                  </a:ext>
                </a:extLst>
              </p:cNvPr>
              <p:cNvSpPr txBox="1">
                <a:spLocks noRot="1" noChangeAspect="1" noMove="1" noResize="1" noEditPoints="1" noAdjustHandles="1" noChangeArrowheads="1" noChangeShapeType="1" noTextEdit="1"/>
              </p:cNvSpPr>
              <p:nvPr/>
            </p:nvSpPr>
            <p:spPr>
              <a:xfrm>
                <a:off x="187389" y="2991030"/>
                <a:ext cx="281424" cy="276999"/>
              </a:xfrm>
              <a:prstGeom prst="rect">
                <a:avLst/>
              </a:prstGeom>
              <a:blipFill>
                <a:blip r:embed="rId5"/>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6C5E0D17-D7F0-A04D-BB8A-0FA04DD42DB4}"/>
                  </a:ext>
                </a:extLst>
              </p:cNvPr>
              <p:cNvSpPr txBox="1"/>
              <p:nvPr/>
            </p:nvSpPr>
            <p:spPr>
              <a:xfrm>
                <a:off x="1" y="5092230"/>
                <a:ext cx="63683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58" name="TextBox 157">
                <a:extLst>
                  <a:ext uri="{FF2B5EF4-FFF2-40B4-BE49-F238E27FC236}">
                    <a16:creationId xmlns:a16="http://schemas.microsoft.com/office/drawing/2014/main" id="{6C5E0D17-D7F0-A04D-BB8A-0FA04DD42DB4}"/>
                  </a:ext>
                </a:extLst>
              </p:cNvPr>
              <p:cNvSpPr txBox="1">
                <a:spLocks noRot="1" noChangeAspect="1" noMove="1" noResize="1" noEditPoints="1" noAdjustHandles="1" noChangeArrowheads="1" noChangeShapeType="1" noTextEdit="1"/>
              </p:cNvSpPr>
              <p:nvPr/>
            </p:nvSpPr>
            <p:spPr>
              <a:xfrm>
                <a:off x="1" y="5092230"/>
                <a:ext cx="636831"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428BFA4B-2F67-6541-B27E-19210CD65F18}"/>
                  </a:ext>
                </a:extLst>
              </p:cNvPr>
              <p:cNvSpPr txBox="1"/>
              <p:nvPr/>
            </p:nvSpPr>
            <p:spPr>
              <a:xfrm>
                <a:off x="181599" y="5438931"/>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159" name="TextBox 158">
                <a:extLst>
                  <a:ext uri="{FF2B5EF4-FFF2-40B4-BE49-F238E27FC236}">
                    <a16:creationId xmlns:a16="http://schemas.microsoft.com/office/drawing/2014/main" id="{428BFA4B-2F67-6541-B27E-19210CD65F18}"/>
                  </a:ext>
                </a:extLst>
              </p:cNvPr>
              <p:cNvSpPr txBox="1">
                <a:spLocks noRot="1" noChangeAspect="1" noMove="1" noResize="1" noEditPoints="1" noAdjustHandles="1" noChangeArrowheads="1" noChangeShapeType="1" noTextEdit="1"/>
              </p:cNvSpPr>
              <p:nvPr/>
            </p:nvSpPr>
            <p:spPr>
              <a:xfrm>
                <a:off x="181599" y="5438931"/>
                <a:ext cx="314189" cy="276999"/>
              </a:xfrm>
              <a:prstGeom prst="rect">
                <a:avLst/>
              </a:prstGeom>
              <a:blipFill>
                <a:blip r:embed="rId7"/>
                <a:stretch>
                  <a:fillRect l="-769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6A134275-8365-8944-B8F4-FF93EA7FD3EA}"/>
                  </a:ext>
                </a:extLst>
              </p:cNvPr>
              <p:cNvSpPr txBox="1"/>
              <p:nvPr/>
            </p:nvSpPr>
            <p:spPr>
              <a:xfrm>
                <a:off x="4595588" y="1951658"/>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160" name="TextBox 159">
                <a:extLst>
                  <a:ext uri="{FF2B5EF4-FFF2-40B4-BE49-F238E27FC236}">
                    <a16:creationId xmlns:a16="http://schemas.microsoft.com/office/drawing/2014/main" id="{6A134275-8365-8944-B8F4-FF93EA7FD3EA}"/>
                  </a:ext>
                </a:extLst>
              </p:cNvPr>
              <p:cNvSpPr txBox="1">
                <a:spLocks noRot="1" noChangeAspect="1" noMove="1" noResize="1" noEditPoints="1" noAdjustHandles="1" noChangeArrowheads="1" noChangeShapeType="1" noTextEdit="1"/>
              </p:cNvSpPr>
              <p:nvPr/>
            </p:nvSpPr>
            <p:spPr>
              <a:xfrm>
                <a:off x="4595588" y="1951658"/>
                <a:ext cx="277768" cy="276999"/>
              </a:xfrm>
              <a:prstGeom prst="rect">
                <a:avLst/>
              </a:prstGeom>
              <a:blipFill>
                <a:blip r:embed="rId8"/>
                <a:stretch>
                  <a:fillRect l="-1739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0D1D2094-34F3-8144-8767-34D4425AE379}"/>
                  </a:ext>
                </a:extLst>
              </p:cNvPr>
              <p:cNvSpPr txBox="1"/>
              <p:nvPr/>
            </p:nvSpPr>
            <p:spPr>
              <a:xfrm>
                <a:off x="4584321" y="2296542"/>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161" name="TextBox 160">
                <a:extLst>
                  <a:ext uri="{FF2B5EF4-FFF2-40B4-BE49-F238E27FC236}">
                    <a16:creationId xmlns:a16="http://schemas.microsoft.com/office/drawing/2014/main" id="{0D1D2094-34F3-8144-8767-34D4425AE379}"/>
                  </a:ext>
                </a:extLst>
              </p:cNvPr>
              <p:cNvSpPr txBox="1">
                <a:spLocks noRot="1" noChangeAspect="1" noMove="1" noResize="1" noEditPoints="1" noAdjustHandles="1" noChangeArrowheads="1" noChangeShapeType="1" noTextEdit="1"/>
              </p:cNvSpPr>
              <p:nvPr/>
            </p:nvSpPr>
            <p:spPr>
              <a:xfrm>
                <a:off x="4584321" y="2296542"/>
                <a:ext cx="283090" cy="276999"/>
              </a:xfrm>
              <a:prstGeom prst="rect">
                <a:avLst/>
              </a:prstGeom>
              <a:blipFill>
                <a:blip r:embed="rId9"/>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FA85C8B3-7DA0-EB45-A3E7-26E0EDCA930E}"/>
                  </a:ext>
                </a:extLst>
              </p:cNvPr>
              <p:cNvSpPr txBox="1"/>
              <p:nvPr/>
            </p:nvSpPr>
            <p:spPr>
              <a:xfrm>
                <a:off x="4590419" y="263412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162" name="TextBox 161">
                <a:extLst>
                  <a:ext uri="{FF2B5EF4-FFF2-40B4-BE49-F238E27FC236}">
                    <a16:creationId xmlns:a16="http://schemas.microsoft.com/office/drawing/2014/main" id="{FA85C8B3-7DA0-EB45-A3E7-26E0EDCA930E}"/>
                  </a:ext>
                </a:extLst>
              </p:cNvPr>
              <p:cNvSpPr txBox="1">
                <a:spLocks noRot="1" noChangeAspect="1" noMove="1" noResize="1" noEditPoints="1" noAdjustHandles="1" noChangeArrowheads="1" noChangeShapeType="1" noTextEdit="1"/>
              </p:cNvSpPr>
              <p:nvPr/>
            </p:nvSpPr>
            <p:spPr>
              <a:xfrm>
                <a:off x="4590419" y="2634121"/>
                <a:ext cx="283090" cy="276999"/>
              </a:xfrm>
              <a:prstGeom prst="rect">
                <a:avLst/>
              </a:prstGeom>
              <a:blipFill>
                <a:blip r:embed="rId10"/>
                <a:stretch>
                  <a:fillRect l="-16667" b="-26087"/>
                </a:stretch>
              </a:blipFill>
            </p:spPr>
            <p:txBody>
              <a:bodyPr/>
              <a:lstStyle/>
              <a:p>
                <a:r>
                  <a:rPr lang="en-US">
                    <a:noFill/>
                  </a:rPr>
                  <a:t> </a:t>
                </a:r>
              </a:p>
            </p:txBody>
          </p:sp>
        </mc:Fallback>
      </mc:AlternateContent>
      <p:sp>
        <p:nvSpPr>
          <p:cNvPr id="163" name="TextBox 162">
            <a:extLst>
              <a:ext uri="{FF2B5EF4-FFF2-40B4-BE49-F238E27FC236}">
                <a16:creationId xmlns:a16="http://schemas.microsoft.com/office/drawing/2014/main" id="{50E22D0A-E716-7C46-BAB3-1C4FEF4B3443}"/>
              </a:ext>
            </a:extLst>
          </p:cNvPr>
          <p:cNvSpPr txBox="1"/>
          <p:nvPr/>
        </p:nvSpPr>
        <p:spPr>
          <a:xfrm>
            <a:off x="4590113" y="2991030"/>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80EE9491-778A-EC49-B334-A48C51AB30C7}"/>
                  </a:ext>
                </a:extLst>
              </p:cNvPr>
              <p:cNvSpPr txBox="1"/>
              <p:nvPr/>
            </p:nvSpPr>
            <p:spPr>
              <a:xfrm>
                <a:off x="4584320" y="5438931"/>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164" name="TextBox 163">
                <a:extLst>
                  <a:ext uri="{FF2B5EF4-FFF2-40B4-BE49-F238E27FC236}">
                    <a16:creationId xmlns:a16="http://schemas.microsoft.com/office/drawing/2014/main" id="{80EE9491-778A-EC49-B334-A48C51AB30C7}"/>
                  </a:ext>
                </a:extLst>
              </p:cNvPr>
              <p:cNvSpPr txBox="1">
                <a:spLocks noRot="1" noChangeAspect="1" noMove="1" noResize="1" noEditPoints="1" noAdjustHandles="1" noChangeArrowheads="1" noChangeShapeType="1" noTextEdit="1"/>
              </p:cNvSpPr>
              <p:nvPr/>
            </p:nvSpPr>
            <p:spPr>
              <a:xfrm>
                <a:off x="4584320" y="5438931"/>
                <a:ext cx="315856" cy="276999"/>
              </a:xfrm>
              <a:prstGeom prst="rect">
                <a:avLst/>
              </a:prstGeom>
              <a:blipFill>
                <a:blip r:embed="rId11"/>
                <a:stretch>
                  <a:fillRect l="-1538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53315D7F-D775-8A4A-80D0-54FD02B60410}"/>
                  </a:ext>
                </a:extLst>
              </p:cNvPr>
              <p:cNvSpPr txBox="1"/>
              <p:nvPr/>
            </p:nvSpPr>
            <p:spPr>
              <a:xfrm>
                <a:off x="4578424" y="2971699"/>
                <a:ext cx="2732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165" name="TextBox 164">
                <a:extLst>
                  <a:ext uri="{FF2B5EF4-FFF2-40B4-BE49-F238E27FC236}">
                    <a16:creationId xmlns:a16="http://schemas.microsoft.com/office/drawing/2014/main" id="{53315D7F-D775-8A4A-80D0-54FD02B60410}"/>
                  </a:ext>
                </a:extLst>
              </p:cNvPr>
              <p:cNvSpPr txBox="1">
                <a:spLocks noRot="1" noChangeAspect="1" noMove="1" noResize="1" noEditPoints="1" noAdjustHandles="1" noChangeArrowheads="1" noChangeShapeType="1" noTextEdit="1"/>
              </p:cNvSpPr>
              <p:nvPr/>
            </p:nvSpPr>
            <p:spPr>
              <a:xfrm>
                <a:off x="4578424" y="2971699"/>
                <a:ext cx="273216" cy="276999"/>
              </a:xfrm>
              <a:prstGeom prst="rect">
                <a:avLst/>
              </a:prstGeom>
              <a:blipFill>
                <a:blip r:embed="rId12"/>
                <a:stretch>
                  <a:fillRect l="-18182" r="-4545" b="-21739"/>
                </a:stretch>
              </a:blipFill>
            </p:spPr>
            <p:txBody>
              <a:bodyPr/>
              <a:lstStyle/>
              <a:p>
                <a:r>
                  <a:rPr lang="en-US">
                    <a:noFill/>
                  </a:rPr>
                  <a:t> </a:t>
                </a:r>
              </a:p>
            </p:txBody>
          </p:sp>
        </mc:Fallback>
      </mc:AlternateContent>
      <p:sp>
        <p:nvSpPr>
          <p:cNvPr id="274" name="TextBox 273">
            <a:extLst>
              <a:ext uri="{FF2B5EF4-FFF2-40B4-BE49-F238E27FC236}">
                <a16:creationId xmlns:a16="http://schemas.microsoft.com/office/drawing/2014/main" id="{DA58816D-DE12-0C48-BFF5-C46CF9EAF534}"/>
              </a:ext>
            </a:extLst>
          </p:cNvPr>
          <p:cNvSpPr txBox="1"/>
          <p:nvPr/>
        </p:nvSpPr>
        <p:spPr>
          <a:xfrm>
            <a:off x="792133" y="5806921"/>
            <a:ext cx="2351093" cy="461665"/>
          </a:xfrm>
          <a:prstGeom prst="rect">
            <a:avLst/>
          </a:prstGeom>
          <a:noFill/>
        </p:spPr>
        <p:txBody>
          <a:bodyPr wrap="none" rtlCol="0">
            <a:spAutoFit/>
          </a:bodyPr>
          <a:lstStyle/>
          <a:p>
            <a:r>
              <a:rPr lang="en-US" sz="2400" dirty="0"/>
              <a:t>All Available Data</a:t>
            </a:r>
          </a:p>
        </p:txBody>
      </p:sp>
      <p:grpSp>
        <p:nvGrpSpPr>
          <p:cNvPr id="275" name="Group 274">
            <a:extLst>
              <a:ext uri="{FF2B5EF4-FFF2-40B4-BE49-F238E27FC236}">
                <a16:creationId xmlns:a16="http://schemas.microsoft.com/office/drawing/2014/main" id="{F48D2B41-4911-F34A-8721-F736E1772AAF}"/>
              </a:ext>
            </a:extLst>
          </p:cNvPr>
          <p:cNvGrpSpPr/>
          <p:nvPr/>
        </p:nvGrpSpPr>
        <p:grpSpPr>
          <a:xfrm>
            <a:off x="535619" y="3407278"/>
            <a:ext cx="3045455" cy="183743"/>
            <a:chOff x="3312543" y="2369387"/>
            <a:chExt cx="4267200" cy="241541"/>
          </a:xfrm>
        </p:grpSpPr>
        <p:sp>
          <p:nvSpPr>
            <p:cNvPr id="276" name="Rectangle 275">
              <a:extLst>
                <a:ext uri="{FF2B5EF4-FFF2-40B4-BE49-F238E27FC236}">
                  <a16:creationId xmlns:a16="http://schemas.microsoft.com/office/drawing/2014/main" id="{48BD73F5-9E89-BC4F-A4F7-E6ED264FFE2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7" name="Straight Connector 276">
              <a:extLst>
                <a:ext uri="{FF2B5EF4-FFF2-40B4-BE49-F238E27FC236}">
                  <a16:creationId xmlns:a16="http://schemas.microsoft.com/office/drawing/2014/main" id="{38917E7B-3E03-0443-B146-DF72F3956BCC}"/>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8" name="Straight Connector 277">
              <a:extLst>
                <a:ext uri="{FF2B5EF4-FFF2-40B4-BE49-F238E27FC236}">
                  <a16:creationId xmlns:a16="http://schemas.microsoft.com/office/drawing/2014/main" id="{915FEFC5-82E5-504B-AB09-2CDDE49E56EC}"/>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9" name="Straight Connector 278">
              <a:extLst>
                <a:ext uri="{FF2B5EF4-FFF2-40B4-BE49-F238E27FC236}">
                  <a16:creationId xmlns:a16="http://schemas.microsoft.com/office/drawing/2014/main" id="{E5EC0CF1-BAA8-5248-9F53-90E0F542F504}"/>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0" name="Straight Connector 279">
              <a:extLst>
                <a:ext uri="{FF2B5EF4-FFF2-40B4-BE49-F238E27FC236}">
                  <a16:creationId xmlns:a16="http://schemas.microsoft.com/office/drawing/2014/main" id="{1B1E1ECD-E52B-8C48-9E63-271A4B0D417F}"/>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1" name="Straight Connector 280">
              <a:extLst>
                <a:ext uri="{FF2B5EF4-FFF2-40B4-BE49-F238E27FC236}">
                  <a16:creationId xmlns:a16="http://schemas.microsoft.com/office/drawing/2014/main" id="{11006DB6-2013-024D-AEE9-A33AA2824D5E}"/>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2" name="Straight Connector 281">
              <a:extLst>
                <a:ext uri="{FF2B5EF4-FFF2-40B4-BE49-F238E27FC236}">
                  <a16:creationId xmlns:a16="http://schemas.microsoft.com/office/drawing/2014/main" id="{0D709C71-42B3-CE42-B549-61A1E228A5F0}"/>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3" name="Straight Connector 282">
              <a:extLst>
                <a:ext uri="{FF2B5EF4-FFF2-40B4-BE49-F238E27FC236}">
                  <a16:creationId xmlns:a16="http://schemas.microsoft.com/office/drawing/2014/main" id="{65398CBB-5116-C548-AF32-531DEA58BA12}"/>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4" name="Straight Connector 283">
              <a:extLst>
                <a:ext uri="{FF2B5EF4-FFF2-40B4-BE49-F238E27FC236}">
                  <a16:creationId xmlns:a16="http://schemas.microsoft.com/office/drawing/2014/main" id="{3D093729-3E2B-3C4E-8A2A-C30D559EC670}"/>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5" name="Straight Connector 284">
              <a:extLst>
                <a:ext uri="{FF2B5EF4-FFF2-40B4-BE49-F238E27FC236}">
                  <a16:creationId xmlns:a16="http://schemas.microsoft.com/office/drawing/2014/main" id="{5ED26D67-03CE-ED4F-95CF-44377D1C0EBB}"/>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6" name="Straight Connector 285">
              <a:extLst>
                <a:ext uri="{FF2B5EF4-FFF2-40B4-BE49-F238E27FC236}">
                  <a16:creationId xmlns:a16="http://schemas.microsoft.com/office/drawing/2014/main" id="{6B6C5E5A-1245-5842-B60C-849B80C98018}"/>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7" name="Straight Connector 286">
              <a:extLst>
                <a:ext uri="{FF2B5EF4-FFF2-40B4-BE49-F238E27FC236}">
                  <a16:creationId xmlns:a16="http://schemas.microsoft.com/office/drawing/2014/main" id="{788DBC44-7344-BA47-AC7F-4B8FA44B3ADE}"/>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8" name="Straight Connector 287">
              <a:extLst>
                <a:ext uri="{FF2B5EF4-FFF2-40B4-BE49-F238E27FC236}">
                  <a16:creationId xmlns:a16="http://schemas.microsoft.com/office/drawing/2014/main" id="{BDF94389-F545-D643-A394-31EFD3CB1F0E}"/>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9" name="Straight Connector 288">
              <a:extLst>
                <a:ext uri="{FF2B5EF4-FFF2-40B4-BE49-F238E27FC236}">
                  <a16:creationId xmlns:a16="http://schemas.microsoft.com/office/drawing/2014/main" id="{33C538FE-0B57-4944-A7DF-EE81E59E5774}"/>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0" name="Straight Connector 289">
              <a:extLst>
                <a:ext uri="{FF2B5EF4-FFF2-40B4-BE49-F238E27FC236}">
                  <a16:creationId xmlns:a16="http://schemas.microsoft.com/office/drawing/2014/main" id="{CDB71E83-FB25-5348-9A9F-6DFF49291B2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1" name="Straight Connector 290">
              <a:extLst>
                <a:ext uri="{FF2B5EF4-FFF2-40B4-BE49-F238E27FC236}">
                  <a16:creationId xmlns:a16="http://schemas.microsoft.com/office/drawing/2014/main" id="{B169964E-3D6A-E743-B9A4-7D3A78E3BF07}"/>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2" name="Straight Connector 291">
              <a:extLst>
                <a:ext uri="{FF2B5EF4-FFF2-40B4-BE49-F238E27FC236}">
                  <a16:creationId xmlns:a16="http://schemas.microsoft.com/office/drawing/2014/main" id="{710102C5-CC45-5942-BA51-58EAD3A439CD}"/>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293" name="Rectangle 292">
            <a:extLst>
              <a:ext uri="{FF2B5EF4-FFF2-40B4-BE49-F238E27FC236}">
                <a16:creationId xmlns:a16="http://schemas.microsoft.com/office/drawing/2014/main" id="{3BF55FCA-FF7A-6C46-9FBD-2CF13FD95A2A}"/>
              </a:ext>
            </a:extLst>
          </p:cNvPr>
          <p:cNvSpPr/>
          <p:nvPr/>
        </p:nvSpPr>
        <p:spPr>
          <a:xfrm>
            <a:off x="4295236" y="3407278"/>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95F27336-3890-DD46-ACA2-C5E72F028274}"/>
                  </a:ext>
                </a:extLst>
              </p:cNvPr>
              <p:cNvSpPr txBox="1"/>
              <p:nvPr/>
            </p:nvSpPr>
            <p:spPr>
              <a:xfrm>
                <a:off x="187388" y="337957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oMath>
                  </m:oMathPara>
                </a14:m>
                <a:endParaRPr lang="en-US" dirty="0"/>
              </a:p>
            </p:txBody>
          </p:sp>
        </mc:Choice>
        <mc:Fallback xmlns="">
          <p:sp>
            <p:nvSpPr>
              <p:cNvPr id="294" name="TextBox 293">
                <a:extLst>
                  <a:ext uri="{FF2B5EF4-FFF2-40B4-BE49-F238E27FC236}">
                    <a16:creationId xmlns:a16="http://schemas.microsoft.com/office/drawing/2014/main" id="{95F27336-3890-DD46-ACA2-C5E72F028274}"/>
                  </a:ext>
                </a:extLst>
              </p:cNvPr>
              <p:cNvSpPr txBox="1">
                <a:spLocks noRot="1" noChangeAspect="1" noMove="1" noResize="1" noEditPoints="1" noAdjustHandles="1" noChangeArrowheads="1" noChangeShapeType="1" noTextEdit="1"/>
              </p:cNvSpPr>
              <p:nvPr/>
            </p:nvSpPr>
            <p:spPr>
              <a:xfrm>
                <a:off x="187388" y="3379571"/>
                <a:ext cx="281424" cy="276999"/>
              </a:xfrm>
              <a:prstGeom prst="rect">
                <a:avLst/>
              </a:prstGeom>
              <a:blipFill>
                <a:blip r:embed="rId13"/>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75777B4A-8CCD-1B4A-8D25-EF260307C911}"/>
                  </a:ext>
                </a:extLst>
              </p:cNvPr>
              <p:cNvSpPr txBox="1"/>
              <p:nvPr/>
            </p:nvSpPr>
            <p:spPr>
              <a:xfrm>
                <a:off x="4578423" y="336024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5</m:t>
                          </m:r>
                        </m:sub>
                      </m:sSub>
                    </m:oMath>
                  </m:oMathPara>
                </a14:m>
                <a:endParaRPr lang="en-US" dirty="0"/>
              </a:p>
            </p:txBody>
          </p:sp>
        </mc:Choice>
        <mc:Fallback xmlns="">
          <p:sp>
            <p:nvSpPr>
              <p:cNvPr id="295" name="TextBox 294">
                <a:extLst>
                  <a:ext uri="{FF2B5EF4-FFF2-40B4-BE49-F238E27FC236}">
                    <a16:creationId xmlns:a16="http://schemas.microsoft.com/office/drawing/2014/main" id="{75777B4A-8CCD-1B4A-8D25-EF260307C911}"/>
                  </a:ext>
                </a:extLst>
              </p:cNvPr>
              <p:cNvSpPr txBox="1">
                <a:spLocks noRot="1" noChangeAspect="1" noMove="1" noResize="1" noEditPoints="1" noAdjustHandles="1" noChangeArrowheads="1" noChangeShapeType="1" noTextEdit="1"/>
              </p:cNvSpPr>
              <p:nvPr/>
            </p:nvSpPr>
            <p:spPr>
              <a:xfrm>
                <a:off x="4578423" y="3360241"/>
                <a:ext cx="283090" cy="276999"/>
              </a:xfrm>
              <a:prstGeom prst="rect">
                <a:avLst/>
              </a:prstGeom>
              <a:blipFill>
                <a:blip r:embed="rId14"/>
                <a:stretch>
                  <a:fillRect l="-21739" r="-4348" b="-27273"/>
                </a:stretch>
              </a:blipFill>
            </p:spPr>
            <p:txBody>
              <a:bodyPr/>
              <a:lstStyle/>
              <a:p>
                <a:r>
                  <a:rPr lang="en-US">
                    <a:noFill/>
                  </a:rPr>
                  <a:t> </a:t>
                </a:r>
              </a:p>
            </p:txBody>
          </p:sp>
        </mc:Fallback>
      </mc:AlternateContent>
      <p:grpSp>
        <p:nvGrpSpPr>
          <p:cNvPr id="296" name="Group 295">
            <a:extLst>
              <a:ext uri="{FF2B5EF4-FFF2-40B4-BE49-F238E27FC236}">
                <a16:creationId xmlns:a16="http://schemas.microsoft.com/office/drawing/2014/main" id="{D5E3D641-A46D-5443-9E90-666539F6E277}"/>
              </a:ext>
            </a:extLst>
          </p:cNvPr>
          <p:cNvGrpSpPr/>
          <p:nvPr/>
        </p:nvGrpSpPr>
        <p:grpSpPr>
          <a:xfrm>
            <a:off x="535618" y="3795819"/>
            <a:ext cx="3045455" cy="183743"/>
            <a:chOff x="3312543" y="2369387"/>
            <a:chExt cx="4267200" cy="241541"/>
          </a:xfrm>
        </p:grpSpPr>
        <p:sp>
          <p:nvSpPr>
            <p:cNvPr id="297" name="Rectangle 296">
              <a:extLst>
                <a:ext uri="{FF2B5EF4-FFF2-40B4-BE49-F238E27FC236}">
                  <a16:creationId xmlns:a16="http://schemas.microsoft.com/office/drawing/2014/main" id="{04333AF1-D746-EE4E-BCA5-F615EED7862B}"/>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8" name="Straight Connector 297">
              <a:extLst>
                <a:ext uri="{FF2B5EF4-FFF2-40B4-BE49-F238E27FC236}">
                  <a16:creationId xmlns:a16="http://schemas.microsoft.com/office/drawing/2014/main" id="{D74AE921-7BE5-DA42-8393-312A8EE851E7}"/>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9" name="Straight Connector 298">
              <a:extLst>
                <a:ext uri="{FF2B5EF4-FFF2-40B4-BE49-F238E27FC236}">
                  <a16:creationId xmlns:a16="http://schemas.microsoft.com/office/drawing/2014/main" id="{2B1A7E51-6479-804E-A711-F89ACD2E53D2}"/>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0" name="Straight Connector 299">
              <a:extLst>
                <a:ext uri="{FF2B5EF4-FFF2-40B4-BE49-F238E27FC236}">
                  <a16:creationId xmlns:a16="http://schemas.microsoft.com/office/drawing/2014/main" id="{A6F5C2D0-437F-CF43-8E87-9E41E81E82DC}"/>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1" name="Straight Connector 300">
              <a:extLst>
                <a:ext uri="{FF2B5EF4-FFF2-40B4-BE49-F238E27FC236}">
                  <a16:creationId xmlns:a16="http://schemas.microsoft.com/office/drawing/2014/main" id="{C8E50853-3D50-7644-A64B-AC491BABA49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2" name="Straight Connector 301">
              <a:extLst>
                <a:ext uri="{FF2B5EF4-FFF2-40B4-BE49-F238E27FC236}">
                  <a16:creationId xmlns:a16="http://schemas.microsoft.com/office/drawing/2014/main" id="{071BCFF1-446C-E644-9243-E622087E3C78}"/>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3" name="Straight Connector 302">
              <a:extLst>
                <a:ext uri="{FF2B5EF4-FFF2-40B4-BE49-F238E27FC236}">
                  <a16:creationId xmlns:a16="http://schemas.microsoft.com/office/drawing/2014/main" id="{67A266BE-5119-324E-84A8-BA1F4AD3FBC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4" name="Straight Connector 303">
              <a:extLst>
                <a:ext uri="{FF2B5EF4-FFF2-40B4-BE49-F238E27FC236}">
                  <a16:creationId xmlns:a16="http://schemas.microsoft.com/office/drawing/2014/main" id="{9CFC051B-F3B4-3A4C-B931-8365E23CD802}"/>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5" name="Straight Connector 304">
              <a:extLst>
                <a:ext uri="{FF2B5EF4-FFF2-40B4-BE49-F238E27FC236}">
                  <a16:creationId xmlns:a16="http://schemas.microsoft.com/office/drawing/2014/main" id="{BEEC6241-A905-6549-B914-B2BAF6D4C022}"/>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6" name="Straight Connector 305">
              <a:extLst>
                <a:ext uri="{FF2B5EF4-FFF2-40B4-BE49-F238E27FC236}">
                  <a16:creationId xmlns:a16="http://schemas.microsoft.com/office/drawing/2014/main" id="{4A51F2F3-55CA-934C-A48C-3CEEE36B3D80}"/>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7" name="Straight Connector 306">
              <a:extLst>
                <a:ext uri="{FF2B5EF4-FFF2-40B4-BE49-F238E27FC236}">
                  <a16:creationId xmlns:a16="http://schemas.microsoft.com/office/drawing/2014/main" id="{4FBF5DBE-A226-B540-A9E4-35E8AEDE7C53}"/>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8" name="Straight Connector 307">
              <a:extLst>
                <a:ext uri="{FF2B5EF4-FFF2-40B4-BE49-F238E27FC236}">
                  <a16:creationId xmlns:a16="http://schemas.microsoft.com/office/drawing/2014/main" id="{64171FE9-E809-D44B-859C-614B320BCE4C}"/>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9" name="Straight Connector 308">
              <a:extLst>
                <a:ext uri="{FF2B5EF4-FFF2-40B4-BE49-F238E27FC236}">
                  <a16:creationId xmlns:a16="http://schemas.microsoft.com/office/drawing/2014/main" id="{E775B0BF-16CD-EE43-8F62-96D189943C2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0" name="Straight Connector 309">
              <a:extLst>
                <a:ext uri="{FF2B5EF4-FFF2-40B4-BE49-F238E27FC236}">
                  <a16:creationId xmlns:a16="http://schemas.microsoft.com/office/drawing/2014/main" id="{A92B8B66-58DD-1545-831D-AC82D533AB5E}"/>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1" name="Straight Connector 310">
              <a:extLst>
                <a:ext uri="{FF2B5EF4-FFF2-40B4-BE49-F238E27FC236}">
                  <a16:creationId xmlns:a16="http://schemas.microsoft.com/office/drawing/2014/main" id="{F24B99F5-262F-AD4A-83D3-3991E66937A5}"/>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2" name="Straight Connector 311">
              <a:extLst>
                <a:ext uri="{FF2B5EF4-FFF2-40B4-BE49-F238E27FC236}">
                  <a16:creationId xmlns:a16="http://schemas.microsoft.com/office/drawing/2014/main" id="{768D0D38-87BC-5E41-862B-CB14A632217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3" name="Straight Connector 312">
              <a:extLst>
                <a:ext uri="{FF2B5EF4-FFF2-40B4-BE49-F238E27FC236}">
                  <a16:creationId xmlns:a16="http://schemas.microsoft.com/office/drawing/2014/main" id="{69340A31-D2A5-D349-900F-66ACA48C08A9}"/>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314" name="Rectangle 313">
            <a:extLst>
              <a:ext uri="{FF2B5EF4-FFF2-40B4-BE49-F238E27FC236}">
                <a16:creationId xmlns:a16="http://schemas.microsoft.com/office/drawing/2014/main" id="{8A964B19-A32D-4148-862B-BFA84715D3D0}"/>
              </a:ext>
            </a:extLst>
          </p:cNvPr>
          <p:cNvSpPr/>
          <p:nvPr/>
        </p:nvSpPr>
        <p:spPr>
          <a:xfrm>
            <a:off x="4295235" y="3795819"/>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9A192C32-213A-4F48-8BB5-C7236FB8DED0}"/>
                  </a:ext>
                </a:extLst>
              </p:cNvPr>
              <p:cNvSpPr txBox="1"/>
              <p:nvPr/>
            </p:nvSpPr>
            <p:spPr>
              <a:xfrm>
                <a:off x="187387" y="3768113"/>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6</m:t>
                          </m:r>
                        </m:sub>
                      </m:sSub>
                    </m:oMath>
                  </m:oMathPara>
                </a14:m>
                <a:endParaRPr lang="en-US" dirty="0"/>
              </a:p>
            </p:txBody>
          </p:sp>
        </mc:Choice>
        <mc:Fallback xmlns="">
          <p:sp>
            <p:nvSpPr>
              <p:cNvPr id="315" name="TextBox 314">
                <a:extLst>
                  <a:ext uri="{FF2B5EF4-FFF2-40B4-BE49-F238E27FC236}">
                    <a16:creationId xmlns:a16="http://schemas.microsoft.com/office/drawing/2014/main" id="{9A192C32-213A-4F48-8BB5-C7236FB8DED0}"/>
                  </a:ext>
                </a:extLst>
              </p:cNvPr>
              <p:cNvSpPr txBox="1">
                <a:spLocks noRot="1" noChangeAspect="1" noMove="1" noResize="1" noEditPoints="1" noAdjustHandles="1" noChangeArrowheads="1" noChangeShapeType="1" noTextEdit="1"/>
              </p:cNvSpPr>
              <p:nvPr/>
            </p:nvSpPr>
            <p:spPr>
              <a:xfrm>
                <a:off x="187387" y="3768113"/>
                <a:ext cx="281424" cy="276999"/>
              </a:xfrm>
              <a:prstGeom prst="rect">
                <a:avLst/>
              </a:prstGeom>
              <a:blipFill>
                <a:blip r:embed="rId15"/>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6" name="TextBox 315">
                <a:extLst>
                  <a:ext uri="{FF2B5EF4-FFF2-40B4-BE49-F238E27FC236}">
                    <a16:creationId xmlns:a16="http://schemas.microsoft.com/office/drawing/2014/main" id="{21B29041-6202-AF44-8000-59CE5B81A87A}"/>
                  </a:ext>
                </a:extLst>
              </p:cNvPr>
              <p:cNvSpPr txBox="1"/>
              <p:nvPr/>
            </p:nvSpPr>
            <p:spPr>
              <a:xfrm>
                <a:off x="4578422" y="3748782"/>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6</m:t>
                          </m:r>
                        </m:sub>
                      </m:sSub>
                    </m:oMath>
                  </m:oMathPara>
                </a14:m>
                <a:endParaRPr lang="en-US" dirty="0"/>
              </a:p>
            </p:txBody>
          </p:sp>
        </mc:Choice>
        <mc:Fallback xmlns="">
          <p:sp>
            <p:nvSpPr>
              <p:cNvPr id="316" name="TextBox 315">
                <a:extLst>
                  <a:ext uri="{FF2B5EF4-FFF2-40B4-BE49-F238E27FC236}">
                    <a16:creationId xmlns:a16="http://schemas.microsoft.com/office/drawing/2014/main" id="{21B29041-6202-AF44-8000-59CE5B81A87A}"/>
                  </a:ext>
                </a:extLst>
              </p:cNvPr>
              <p:cNvSpPr txBox="1">
                <a:spLocks noRot="1" noChangeAspect="1" noMove="1" noResize="1" noEditPoints="1" noAdjustHandles="1" noChangeArrowheads="1" noChangeShapeType="1" noTextEdit="1"/>
              </p:cNvSpPr>
              <p:nvPr/>
            </p:nvSpPr>
            <p:spPr>
              <a:xfrm>
                <a:off x="4578422" y="3748782"/>
                <a:ext cx="283090" cy="276999"/>
              </a:xfrm>
              <a:prstGeom prst="rect">
                <a:avLst/>
              </a:prstGeom>
              <a:blipFill>
                <a:blip r:embed="rId16"/>
                <a:stretch>
                  <a:fillRect l="-21739" r="-4348" b="-26087"/>
                </a:stretch>
              </a:blipFill>
            </p:spPr>
            <p:txBody>
              <a:bodyPr/>
              <a:lstStyle/>
              <a:p>
                <a:r>
                  <a:rPr lang="en-US">
                    <a:noFill/>
                  </a:rPr>
                  <a:t> </a:t>
                </a:r>
              </a:p>
            </p:txBody>
          </p:sp>
        </mc:Fallback>
      </mc:AlternateContent>
      <p:grpSp>
        <p:nvGrpSpPr>
          <p:cNvPr id="317" name="Group 316">
            <a:extLst>
              <a:ext uri="{FF2B5EF4-FFF2-40B4-BE49-F238E27FC236}">
                <a16:creationId xmlns:a16="http://schemas.microsoft.com/office/drawing/2014/main" id="{008CC1CD-0FCB-5244-82CB-4B18BCD75877}"/>
              </a:ext>
            </a:extLst>
          </p:cNvPr>
          <p:cNvGrpSpPr/>
          <p:nvPr/>
        </p:nvGrpSpPr>
        <p:grpSpPr>
          <a:xfrm>
            <a:off x="535617" y="4184361"/>
            <a:ext cx="3045455" cy="183743"/>
            <a:chOff x="3312543" y="2369387"/>
            <a:chExt cx="4267200" cy="241541"/>
          </a:xfrm>
        </p:grpSpPr>
        <p:sp>
          <p:nvSpPr>
            <p:cNvPr id="318" name="Rectangle 317">
              <a:extLst>
                <a:ext uri="{FF2B5EF4-FFF2-40B4-BE49-F238E27FC236}">
                  <a16:creationId xmlns:a16="http://schemas.microsoft.com/office/drawing/2014/main" id="{50185BF8-3EB7-C241-B64E-E85168CD729A}"/>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9" name="Straight Connector 318">
              <a:extLst>
                <a:ext uri="{FF2B5EF4-FFF2-40B4-BE49-F238E27FC236}">
                  <a16:creationId xmlns:a16="http://schemas.microsoft.com/office/drawing/2014/main" id="{98EF2FEB-2CBE-8F40-B0B6-D0FDA07BEE21}"/>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0" name="Straight Connector 319">
              <a:extLst>
                <a:ext uri="{FF2B5EF4-FFF2-40B4-BE49-F238E27FC236}">
                  <a16:creationId xmlns:a16="http://schemas.microsoft.com/office/drawing/2014/main" id="{4617DFFA-BADC-BE42-84AC-C941102B91D8}"/>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1" name="Straight Connector 320">
              <a:extLst>
                <a:ext uri="{FF2B5EF4-FFF2-40B4-BE49-F238E27FC236}">
                  <a16:creationId xmlns:a16="http://schemas.microsoft.com/office/drawing/2014/main" id="{99EEF758-7E99-2D42-9E88-6634B7D37EEF}"/>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2" name="Straight Connector 321">
              <a:extLst>
                <a:ext uri="{FF2B5EF4-FFF2-40B4-BE49-F238E27FC236}">
                  <a16:creationId xmlns:a16="http://schemas.microsoft.com/office/drawing/2014/main" id="{CCDFF955-C0E7-FB4D-A57F-A88E08BD58C6}"/>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3" name="Straight Connector 322">
              <a:extLst>
                <a:ext uri="{FF2B5EF4-FFF2-40B4-BE49-F238E27FC236}">
                  <a16:creationId xmlns:a16="http://schemas.microsoft.com/office/drawing/2014/main" id="{FF468490-F64D-9642-8F0E-926F19D775E0}"/>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4" name="Straight Connector 323">
              <a:extLst>
                <a:ext uri="{FF2B5EF4-FFF2-40B4-BE49-F238E27FC236}">
                  <a16:creationId xmlns:a16="http://schemas.microsoft.com/office/drawing/2014/main" id="{B767E944-FC30-E542-9BE2-B2C90B7DCFB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5" name="Straight Connector 324">
              <a:extLst>
                <a:ext uri="{FF2B5EF4-FFF2-40B4-BE49-F238E27FC236}">
                  <a16:creationId xmlns:a16="http://schemas.microsoft.com/office/drawing/2014/main" id="{3E4C6BD2-D251-244E-AD2B-685853910703}"/>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6" name="Straight Connector 325">
              <a:extLst>
                <a:ext uri="{FF2B5EF4-FFF2-40B4-BE49-F238E27FC236}">
                  <a16:creationId xmlns:a16="http://schemas.microsoft.com/office/drawing/2014/main" id="{A7AA30AF-1210-3946-A093-848E3B3B8AB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7" name="Straight Connector 326">
              <a:extLst>
                <a:ext uri="{FF2B5EF4-FFF2-40B4-BE49-F238E27FC236}">
                  <a16:creationId xmlns:a16="http://schemas.microsoft.com/office/drawing/2014/main" id="{98019036-E14A-4044-AB29-096864C62AAD}"/>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8" name="Straight Connector 327">
              <a:extLst>
                <a:ext uri="{FF2B5EF4-FFF2-40B4-BE49-F238E27FC236}">
                  <a16:creationId xmlns:a16="http://schemas.microsoft.com/office/drawing/2014/main" id="{9CCFD318-B07A-9841-A939-5AFD16573865}"/>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9" name="Straight Connector 328">
              <a:extLst>
                <a:ext uri="{FF2B5EF4-FFF2-40B4-BE49-F238E27FC236}">
                  <a16:creationId xmlns:a16="http://schemas.microsoft.com/office/drawing/2014/main" id="{8ADD9EA3-B431-AE46-9989-A35AE32694D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0" name="Straight Connector 329">
              <a:extLst>
                <a:ext uri="{FF2B5EF4-FFF2-40B4-BE49-F238E27FC236}">
                  <a16:creationId xmlns:a16="http://schemas.microsoft.com/office/drawing/2014/main" id="{48B98A5E-C941-054C-A990-5B406D009F1B}"/>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1" name="Straight Connector 330">
              <a:extLst>
                <a:ext uri="{FF2B5EF4-FFF2-40B4-BE49-F238E27FC236}">
                  <a16:creationId xmlns:a16="http://schemas.microsoft.com/office/drawing/2014/main" id="{0DB7EAA9-EF49-4448-9779-9AC9564EFA25}"/>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2" name="Straight Connector 331">
              <a:extLst>
                <a:ext uri="{FF2B5EF4-FFF2-40B4-BE49-F238E27FC236}">
                  <a16:creationId xmlns:a16="http://schemas.microsoft.com/office/drawing/2014/main" id="{4FB6D71D-4FBE-7448-8B54-E5351E7294C9}"/>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3" name="Straight Connector 332">
              <a:extLst>
                <a:ext uri="{FF2B5EF4-FFF2-40B4-BE49-F238E27FC236}">
                  <a16:creationId xmlns:a16="http://schemas.microsoft.com/office/drawing/2014/main" id="{DC667103-801B-F04F-9C43-5439F5EF6188}"/>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4" name="Straight Connector 333">
              <a:extLst>
                <a:ext uri="{FF2B5EF4-FFF2-40B4-BE49-F238E27FC236}">
                  <a16:creationId xmlns:a16="http://schemas.microsoft.com/office/drawing/2014/main" id="{534FF8B6-C908-034C-893D-910C44669FA7}"/>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335" name="Rectangle 334">
            <a:extLst>
              <a:ext uri="{FF2B5EF4-FFF2-40B4-BE49-F238E27FC236}">
                <a16:creationId xmlns:a16="http://schemas.microsoft.com/office/drawing/2014/main" id="{F8A7DDD6-F3D1-8B44-958B-8F79DBEE54CD}"/>
              </a:ext>
            </a:extLst>
          </p:cNvPr>
          <p:cNvSpPr/>
          <p:nvPr/>
        </p:nvSpPr>
        <p:spPr>
          <a:xfrm>
            <a:off x="4295233" y="4184361"/>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36" name="TextBox 335">
                <a:extLst>
                  <a:ext uri="{FF2B5EF4-FFF2-40B4-BE49-F238E27FC236}">
                    <a16:creationId xmlns:a16="http://schemas.microsoft.com/office/drawing/2014/main" id="{5BF67BE1-2C44-FE4E-8BA7-D7CD05876019}"/>
                  </a:ext>
                </a:extLst>
              </p:cNvPr>
              <p:cNvSpPr txBox="1"/>
              <p:nvPr/>
            </p:nvSpPr>
            <p:spPr>
              <a:xfrm>
                <a:off x="187385" y="4156654"/>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7</m:t>
                          </m:r>
                        </m:sub>
                      </m:sSub>
                    </m:oMath>
                  </m:oMathPara>
                </a14:m>
                <a:endParaRPr lang="en-US" dirty="0"/>
              </a:p>
            </p:txBody>
          </p:sp>
        </mc:Choice>
        <mc:Fallback xmlns="">
          <p:sp>
            <p:nvSpPr>
              <p:cNvPr id="336" name="TextBox 335">
                <a:extLst>
                  <a:ext uri="{FF2B5EF4-FFF2-40B4-BE49-F238E27FC236}">
                    <a16:creationId xmlns:a16="http://schemas.microsoft.com/office/drawing/2014/main" id="{5BF67BE1-2C44-FE4E-8BA7-D7CD05876019}"/>
                  </a:ext>
                </a:extLst>
              </p:cNvPr>
              <p:cNvSpPr txBox="1">
                <a:spLocks noRot="1" noChangeAspect="1" noMove="1" noResize="1" noEditPoints="1" noAdjustHandles="1" noChangeArrowheads="1" noChangeShapeType="1" noTextEdit="1"/>
              </p:cNvSpPr>
              <p:nvPr/>
            </p:nvSpPr>
            <p:spPr>
              <a:xfrm>
                <a:off x="187385" y="4156654"/>
                <a:ext cx="281424" cy="276999"/>
              </a:xfrm>
              <a:prstGeom prst="rect">
                <a:avLst/>
              </a:prstGeom>
              <a:blipFill>
                <a:blip r:embed="rId17"/>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7" name="TextBox 336">
                <a:extLst>
                  <a:ext uri="{FF2B5EF4-FFF2-40B4-BE49-F238E27FC236}">
                    <a16:creationId xmlns:a16="http://schemas.microsoft.com/office/drawing/2014/main" id="{CD1F4359-57B5-2B4F-849F-DE5DD3B21983}"/>
                  </a:ext>
                </a:extLst>
              </p:cNvPr>
              <p:cNvSpPr txBox="1"/>
              <p:nvPr/>
            </p:nvSpPr>
            <p:spPr>
              <a:xfrm>
                <a:off x="4578421" y="4137323"/>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7</m:t>
                          </m:r>
                        </m:sub>
                      </m:sSub>
                    </m:oMath>
                  </m:oMathPara>
                </a14:m>
                <a:endParaRPr lang="en-US" dirty="0"/>
              </a:p>
            </p:txBody>
          </p:sp>
        </mc:Choice>
        <mc:Fallback xmlns="">
          <p:sp>
            <p:nvSpPr>
              <p:cNvPr id="337" name="TextBox 336">
                <a:extLst>
                  <a:ext uri="{FF2B5EF4-FFF2-40B4-BE49-F238E27FC236}">
                    <a16:creationId xmlns:a16="http://schemas.microsoft.com/office/drawing/2014/main" id="{CD1F4359-57B5-2B4F-849F-DE5DD3B21983}"/>
                  </a:ext>
                </a:extLst>
              </p:cNvPr>
              <p:cNvSpPr txBox="1">
                <a:spLocks noRot="1" noChangeAspect="1" noMove="1" noResize="1" noEditPoints="1" noAdjustHandles="1" noChangeArrowheads="1" noChangeShapeType="1" noTextEdit="1"/>
              </p:cNvSpPr>
              <p:nvPr/>
            </p:nvSpPr>
            <p:spPr>
              <a:xfrm>
                <a:off x="4578421" y="4137323"/>
                <a:ext cx="283090" cy="276999"/>
              </a:xfrm>
              <a:prstGeom prst="rect">
                <a:avLst/>
              </a:prstGeom>
              <a:blipFill>
                <a:blip r:embed="rId18"/>
                <a:stretch>
                  <a:fillRect l="-21739"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8" name="TextBox 337">
                <a:extLst>
                  <a:ext uri="{FF2B5EF4-FFF2-40B4-BE49-F238E27FC236}">
                    <a16:creationId xmlns:a16="http://schemas.microsoft.com/office/drawing/2014/main" id="{1346B459-3C56-0645-9D88-04CB43E20706}"/>
                  </a:ext>
                </a:extLst>
              </p:cNvPr>
              <p:cNvSpPr txBox="1"/>
              <p:nvPr/>
            </p:nvSpPr>
            <p:spPr>
              <a:xfrm>
                <a:off x="4590112" y="5037123"/>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338" name="TextBox 337">
                <a:extLst>
                  <a:ext uri="{FF2B5EF4-FFF2-40B4-BE49-F238E27FC236}">
                    <a16:creationId xmlns:a16="http://schemas.microsoft.com/office/drawing/2014/main" id="{1346B459-3C56-0645-9D88-04CB43E20706}"/>
                  </a:ext>
                </a:extLst>
              </p:cNvPr>
              <p:cNvSpPr txBox="1">
                <a:spLocks noRot="1" noChangeAspect="1" noMove="1" noResize="1" noEditPoints="1" noAdjustHandles="1" noChangeArrowheads="1" noChangeShapeType="1" noTextEdit="1"/>
              </p:cNvSpPr>
              <p:nvPr/>
            </p:nvSpPr>
            <p:spPr>
              <a:xfrm>
                <a:off x="4590112" y="5037123"/>
                <a:ext cx="535467" cy="276999"/>
              </a:xfrm>
              <a:prstGeom prst="rect">
                <a:avLst/>
              </a:prstGeom>
              <a:blipFill>
                <a:blip r:embed="rId19"/>
                <a:stretch>
                  <a:fillRect l="-6818" b="-27273"/>
                </a:stretch>
              </a:blipFill>
            </p:spPr>
            <p:txBody>
              <a:bodyPr/>
              <a:lstStyle/>
              <a:p>
                <a:r>
                  <a:rPr lang="en-US">
                    <a:noFill/>
                  </a:rPr>
                  <a:t> </a:t>
                </a:r>
              </a:p>
            </p:txBody>
          </p:sp>
        </mc:Fallback>
      </mc:AlternateContent>
      <p:grpSp>
        <p:nvGrpSpPr>
          <p:cNvPr id="537" name="Group 536">
            <a:extLst>
              <a:ext uri="{FF2B5EF4-FFF2-40B4-BE49-F238E27FC236}">
                <a16:creationId xmlns:a16="http://schemas.microsoft.com/office/drawing/2014/main" id="{0CF1D16A-9A34-634C-90E6-187D5520E7C3}"/>
              </a:ext>
            </a:extLst>
          </p:cNvPr>
          <p:cNvGrpSpPr/>
          <p:nvPr/>
        </p:nvGrpSpPr>
        <p:grpSpPr>
          <a:xfrm>
            <a:off x="7137097" y="1973429"/>
            <a:ext cx="3045455" cy="183743"/>
            <a:chOff x="3312543" y="2369387"/>
            <a:chExt cx="4267200" cy="241541"/>
          </a:xfrm>
          <a:noFill/>
        </p:grpSpPr>
        <p:sp>
          <p:nvSpPr>
            <p:cNvPr id="538" name="Rectangle 537">
              <a:extLst>
                <a:ext uri="{FF2B5EF4-FFF2-40B4-BE49-F238E27FC236}">
                  <a16:creationId xmlns:a16="http://schemas.microsoft.com/office/drawing/2014/main" id="{1F0B400D-FD33-9748-89EA-36EEBCD0947B}"/>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cxnSp>
          <p:nvCxnSpPr>
            <p:cNvPr id="539" name="Straight Connector 538">
              <a:extLst>
                <a:ext uri="{FF2B5EF4-FFF2-40B4-BE49-F238E27FC236}">
                  <a16:creationId xmlns:a16="http://schemas.microsoft.com/office/drawing/2014/main" id="{97B953F0-9153-E046-B5F5-E817CCD45A5A}"/>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0" name="Straight Connector 539">
              <a:extLst>
                <a:ext uri="{FF2B5EF4-FFF2-40B4-BE49-F238E27FC236}">
                  <a16:creationId xmlns:a16="http://schemas.microsoft.com/office/drawing/2014/main" id="{374F3E4A-BFC6-A947-8346-00C83E2CB224}"/>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1" name="Straight Connector 540">
              <a:extLst>
                <a:ext uri="{FF2B5EF4-FFF2-40B4-BE49-F238E27FC236}">
                  <a16:creationId xmlns:a16="http://schemas.microsoft.com/office/drawing/2014/main" id="{C852807B-D5A5-7748-BF34-F2ED280F561B}"/>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2" name="Straight Connector 541">
              <a:extLst>
                <a:ext uri="{FF2B5EF4-FFF2-40B4-BE49-F238E27FC236}">
                  <a16:creationId xmlns:a16="http://schemas.microsoft.com/office/drawing/2014/main" id="{B444660B-ABEF-534A-9D05-079CA07E4457}"/>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3" name="Straight Connector 542">
              <a:extLst>
                <a:ext uri="{FF2B5EF4-FFF2-40B4-BE49-F238E27FC236}">
                  <a16:creationId xmlns:a16="http://schemas.microsoft.com/office/drawing/2014/main" id="{118E3F5F-C7A0-9842-8553-11E1E56C5418}"/>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4" name="Straight Connector 543">
              <a:extLst>
                <a:ext uri="{FF2B5EF4-FFF2-40B4-BE49-F238E27FC236}">
                  <a16:creationId xmlns:a16="http://schemas.microsoft.com/office/drawing/2014/main" id="{FF0D3B46-A1D3-024A-A7A0-029CBD6F5693}"/>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5" name="Straight Connector 544">
              <a:extLst>
                <a:ext uri="{FF2B5EF4-FFF2-40B4-BE49-F238E27FC236}">
                  <a16:creationId xmlns:a16="http://schemas.microsoft.com/office/drawing/2014/main" id="{78407E11-7BFC-2149-9D39-5EE003FB8212}"/>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6" name="Straight Connector 545">
              <a:extLst>
                <a:ext uri="{FF2B5EF4-FFF2-40B4-BE49-F238E27FC236}">
                  <a16:creationId xmlns:a16="http://schemas.microsoft.com/office/drawing/2014/main" id="{9568E5C8-C20B-BF48-8BB4-B3CB38E20B50}"/>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7" name="Straight Connector 546">
              <a:extLst>
                <a:ext uri="{FF2B5EF4-FFF2-40B4-BE49-F238E27FC236}">
                  <a16:creationId xmlns:a16="http://schemas.microsoft.com/office/drawing/2014/main" id="{AE8EC681-2640-8046-8614-80C9E4183157}"/>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8" name="Straight Connector 547">
              <a:extLst>
                <a:ext uri="{FF2B5EF4-FFF2-40B4-BE49-F238E27FC236}">
                  <a16:creationId xmlns:a16="http://schemas.microsoft.com/office/drawing/2014/main" id="{31951C90-F48E-E045-9167-A594929DD26F}"/>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49" name="Straight Connector 548">
              <a:extLst>
                <a:ext uri="{FF2B5EF4-FFF2-40B4-BE49-F238E27FC236}">
                  <a16:creationId xmlns:a16="http://schemas.microsoft.com/office/drawing/2014/main" id="{C6578652-27BF-8249-8ED3-783F3ED5D940}"/>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50" name="Straight Connector 549">
              <a:extLst>
                <a:ext uri="{FF2B5EF4-FFF2-40B4-BE49-F238E27FC236}">
                  <a16:creationId xmlns:a16="http://schemas.microsoft.com/office/drawing/2014/main" id="{A5C6D020-F673-B843-A81E-E242327DD1C6}"/>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51" name="Straight Connector 550">
              <a:extLst>
                <a:ext uri="{FF2B5EF4-FFF2-40B4-BE49-F238E27FC236}">
                  <a16:creationId xmlns:a16="http://schemas.microsoft.com/office/drawing/2014/main" id="{F6567FB0-FB02-9D4B-92E3-3F38EDF96498}"/>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52" name="Straight Connector 551">
              <a:extLst>
                <a:ext uri="{FF2B5EF4-FFF2-40B4-BE49-F238E27FC236}">
                  <a16:creationId xmlns:a16="http://schemas.microsoft.com/office/drawing/2014/main" id="{3E3AB1A3-9B42-6349-A1C0-E0FEAA766597}"/>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53" name="Straight Connector 552">
              <a:extLst>
                <a:ext uri="{FF2B5EF4-FFF2-40B4-BE49-F238E27FC236}">
                  <a16:creationId xmlns:a16="http://schemas.microsoft.com/office/drawing/2014/main" id="{E3643C54-9269-5E40-9E05-510D2E31F16E}"/>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554" name="Straight Connector 553">
              <a:extLst>
                <a:ext uri="{FF2B5EF4-FFF2-40B4-BE49-F238E27FC236}">
                  <a16:creationId xmlns:a16="http://schemas.microsoft.com/office/drawing/2014/main" id="{CB95BD87-F811-6843-908B-72275F6FEC1C}"/>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555" name="Rectangle 554">
            <a:extLst>
              <a:ext uri="{FF2B5EF4-FFF2-40B4-BE49-F238E27FC236}">
                <a16:creationId xmlns:a16="http://schemas.microsoft.com/office/drawing/2014/main" id="{1DC9D28C-F6AC-854B-8AA3-AAC819004088}"/>
              </a:ext>
            </a:extLst>
          </p:cNvPr>
          <p:cNvSpPr/>
          <p:nvPr/>
        </p:nvSpPr>
        <p:spPr>
          <a:xfrm>
            <a:off x="10896713" y="1973429"/>
            <a:ext cx="182640" cy="183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grpSp>
        <p:nvGrpSpPr>
          <p:cNvPr id="556" name="Group 555">
            <a:extLst>
              <a:ext uri="{FF2B5EF4-FFF2-40B4-BE49-F238E27FC236}">
                <a16:creationId xmlns:a16="http://schemas.microsoft.com/office/drawing/2014/main" id="{34DB315C-2562-AE45-9374-6AE09ACB11CE}"/>
              </a:ext>
            </a:extLst>
          </p:cNvPr>
          <p:cNvGrpSpPr/>
          <p:nvPr/>
        </p:nvGrpSpPr>
        <p:grpSpPr>
          <a:xfrm>
            <a:off x="7137097" y="2320130"/>
            <a:ext cx="3045455" cy="183743"/>
            <a:chOff x="3312543" y="2369387"/>
            <a:chExt cx="4267200" cy="241541"/>
          </a:xfrm>
        </p:grpSpPr>
        <p:sp>
          <p:nvSpPr>
            <p:cNvPr id="557" name="Rectangle 556">
              <a:extLst>
                <a:ext uri="{FF2B5EF4-FFF2-40B4-BE49-F238E27FC236}">
                  <a16:creationId xmlns:a16="http://schemas.microsoft.com/office/drawing/2014/main" id="{D965322B-5606-FA47-92DC-E0BA2179845B}"/>
                </a:ext>
              </a:extLst>
            </p:cNvPr>
            <p:cNvSpPr/>
            <p:nvPr/>
          </p:nvSpPr>
          <p:spPr>
            <a:xfrm>
              <a:off x="3312543" y="2369388"/>
              <a:ext cx="4267200" cy="241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cxnSp>
          <p:nvCxnSpPr>
            <p:cNvPr id="558" name="Straight Connector 557">
              <a:extLst>
                <a:ext uri="{FF2B5EF4-FFF2-40B4-BE49-F238E27FC236}">
                  <a16:creationId xmlns:a16="http://schemas.microsoft.com/office/drawing/2014/main" id="{A240EDFE-1010-4649-8101-F14865C1B8E0}"/>
                </a:ext>
              </a:extLst>
            </p:cNvPr>
            <p:cNvCxnSpPr/>
            <p:nvPr/>
          </p:nvCxnSpPr>
          <p:spPr>
            <a:xfrm>
              <a:off x="358283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59" name="Straight Connector 558">
              <a:extLst>
                <a:ext uri="{FF2B5EF4-FFF2-40B4-BE49-F238E27FC236}">
                  <a16:creationId xmlns:a16="http://schemas.microsoft.com/office/drawing/2014/main" id="{0D542717-0268-A249-B7F9-F3151B1CB093}"/>
                </a:ext>
              </a:extLst>
            </p:cNvPr>
            <p:cNvCxnSpPr/>
            <p:nvPr/>
          </p:nvCxnSpPr>
          <p:spPr>
            <a:xfrm>
              <a:off x="383875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0" name="Straight Connector 559">
              <a:extLst>
                <a:ext uri="{FF2B5EF4-FFF2-40B4-BE49-F238E27FC236}">
                  <a16:creationId xmlns:a16="http://schemas.microsoft.com/office/drawing/2014/main" id="{2B2EE9B5-9CBC-3047-99D2-4FC442C236AF}"/>
                </a:ext>
              </a:extLst>
            </p:cNvPr>
            <p:cNvCxnSpPr/>
            <p:nvPr/>
          </p:nvCxnSpPr>
          <p:spPr>
            <a:xfrm>
              <a:off x="407454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1" name="Straight Connector 560">
              <a:extLst>
                <a:ext uri="{FF2B5EF4-FFF2-40B4-BE49-F238E27FC236}">
                  <a16:creationId xmlns:a16="http://schemas.microsoft.com/office/drawing/2014/main" id="{D9F7FB00-33C8-A24B-B0B5-174444AE4AFC}"/>
                </a:ext>
              </a:extLst>
            </p:cNvPr>
            <p:cNvCxnSpPr/>
            <p:nvPr/>
          </p:nvCxnSpPr>
          <p:spPr>
            <a:xfrm>
              <a:off x="433046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2" name="Straight Connector 561">
              <a:extLst>
                <a:ext uri="{FF2B5EF4-FFF2-40B4-BE49-F238E27FC236}">
                  <a16:creationId xmlns:a16="http://schemas.microsoft.com/office/drawing/2014/main" id="{0690FAB3-0E09-494F-A210-A8EC5319AF28}"/>
                </a:ext>
              </a:extLst>
            </p:cNvPr>
            <p:cNvCxnSpPr/>
            <p:nvPr/>
          </p:nvCxnSpPr>
          <p:spPr>
            <a:xfrm>
              <a:off x="456912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3" name="Straight Connector 562">
              <a:extLst>
                <a:ext uri="{FF2B5EF4-FFF2-40B4-BE49-F238E27FC236}">
                  <a16:creationId xmlns:a16="http://schemas.microsoft.com/office/drawing/2014/main" id="{AAEFB686-691F-0F42-8213-0F7DE14453BA}"/>
                </a:ext>
              </a:extLst>
            </p:cNvPr>
            <p:cNvCxnSpPr/>
            <p:nvPr/>
          </p:nvCxnSpPr>
          <p:spPr>
            <a:xfrm>
              <a:off x="482504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4" name="Straight Connector 563">
              <a:extLst>
                <a:ext uri="{FF2B5EF4-FFF2-40B4-BE49-F238E27FC236}">
                  <a16:creationId xmlns:a16="http://schemas.microsoft.com/office/drawing/2014/main" id="{034C5E33-12F9-C04C-8BE3-FD277DF88D67}"/>
                </a:ext>
              </a:extLst>
            </p:cNvPr>
            <p:cNvCxnSpPr/>
            <p:nvPr/>
          </p:nvCxnSpPr>
          <p:spPr>
            <a:xfrm>
              <a:off x="506083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5" name="Straight Connector 564">
              <a:extLst>
                <a:ext uri="{FF2B5EF4-FFF2-40B4-BE49-F238E27FC236}">
                  <a16:creationId xmlns:a16="http://schemas.microsoft.com/office/drawing/2014/main" id="{D3FEDF76-2A8C-B94A-B5C9-8ED55991F9AA}"/>
                </a:ext>
              </a:extLst>
            </p:cNvPr>
            <p:cNvCxnSpPr/>
            <p:nvPr/>
          </p:nvCxnSpPr>
          <p:spPr>
            <a:xfrm>
              <a:off x="531674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6" name="Straight Connector 565">
              <a:extLst>
                <a:ext uri="{FF2B5EF4-FFF2-40B4-BE49-F238E27FC236}">
                  <a16:creationId xmlns:a16="http://schemas.microsoft.com/office/drawing/2014/main" id="{CDD27C59-AE00-8449-A46B-6244BCE46AA8}"/>
                </a:ext>
              </a:extLst>
            </p:cNvPr>
            <p:cNvCxnSpPr/>
            <p:nvPr/>
          </p:nvCxnSpPr>
          <p:spPr>
            <a:xfrm>
              <a:off x="556978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7" name="Straight Connector 566">
              <a:extLst>
                <a:ext uri="{FF2B5EF4-FFF2-40B4-BE49-F238E27FC236}">
                  <a16:creationId xmlns:a16="http://schemas.microsoft.com/office/drawing/2014/main" id="{8BA8B642-E18B-004F-9964-2D7DE79CB402}"/>
                </a:ext>
              </a:extLst>
            </p:cNvPr>
            <p:cNvCxnSpPr/>
            <p:nvPr/>
          </p:nvCxnSpPr>
          <p:spPr>
            <a:xfrm>
              <a:off x="582570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8" name="Straight Connector 567">
              <a:extLst>
                <a:ext uri="{FF2B5EF4-FFF2-40B4-BE49-F238E27FC236}">
                  <a16:creationId xmlns:a16="http://schemas.microsoft.com/office/drawing/2014/main" id="{F3CCE1BE-A11C-B844-89F0-089312D53E9D}"/>
                </a:ext>
              </a:extLst>
            </p:cNvPr>
            <p:cNvCxnSpPr/>
            <p:nvPr/>
          </p:nvCxnSpPr>
          <p:spPr>
            <a:xfrm>
              <a:off x="606149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69" name="Straight Connector 568">
              <a:extLst>
                <a:ext uri="{FF2B5EF4-FFF2-40B4-BE49-F238E27FC236}">
                  <a16:creationId xmlns:a16="http://schemas.microsoft.com/office/drawing/2014/main" id="{F23F60F9-9103-8848-8859-76AFECC72E6A}"/>
                </a:ext>
              </a:extLst>
            </p:cNvPr>
            <p:cNvCxnSpPr/>
            <p:nvPr/>
          </p:nvCxnSpPr>
          <p:spPr>
            <a:xfrm>
              <a:off x="631741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0" name="Straight Connector 569">
              <a:extLst>
                <a:ext uri="{FF2B5EF4-FFF2-40B4-BE49-F238E27FC236}">
                  <a16:creationId xmlns:a16="http://schemas.microsoft.com/office/drawing/2014/main" id="{001C0F3E-19FF-0E41-9830-986E2983DD16}"/>
                </a:ext>
              </a:extLst>
            </p:cNvPr>
            <p:cNvCxnSpPr/>
            <p:nvPr/>
          </p:nvCxnSpPr>
          <p:spPr>
            <a:xfrm>
              <a:off x="655607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1" name="Straight Connector 570">
              <a:extLst>
                <a:ext uri="{FF2B5EF4-FFF2-40B4-BE49-F238E27FC236}">
                  <a16:creationId xmlns:a16="http://schemas.microsoft.com/office/drawing/2014/main" id="{BEEFDC4F-B6F6-D04D-9122-0204984F3D24}"/>
                </a:ext>
              </a:extLst>
            </p:cNvPr>
            <p:cNvCxnSpPr/>
            <p:nvPr/>
          </p:nvCxnSpPr>
          <p:spPr>
            <a:xfrm>
              <a:off x="681199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2" name="Straight Connector 571">
              <a:extLst>
                <a:ext uri="{FF2B5EF4-FFF2-40B4-BE49-F238E27FC236}">
                  <a16:creationId xmlns:a16="http://schemas.microsoft.com/office/drawing/2014/main" id="{92ACA5F2-3161-7843-845D-305D7AABCABE}"/>
                </a:ext>
              </a:extLst>
            </p:cNvPr>
            <p:cNvCxnSpPr/>
            <p:nvPr/>
          </p:nvCxnSpPr>
          <p:spPr>
            <a:xfrm>
              <a:off x="704778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3" name="Straight Connector 572">
              <a:extLst>
                <a:ext uri="{FF2B5EF4-FFF2-40B4-BE49-F238E27FC236}">
                  <a16:creationId xmlns:a16="http://schemas.microsoft.com/office/drawing/2014/main" id="{FD18AB90-FDA2-D84D-8A8E-5B4608D1078D}"/>
                </a:ext>
              </a:extLst>
            </p:cNvPr>
            <p:cNvCxnSpPr/>
            <p:nvPr/>
          </p:nvCxnSpPr>
          <p:spPr>
            <a:xfrm>
              <a:off x="730369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pSp>
      <p:sp>
        <p:nvSpPr>
          <p:cNvPr id="574" name="Rectangle 573">
            <a:extLst>
              <a:ext uri="{FF2B5EF4-FFF2-40B4-BE49-F238E27FC236}">
                <a16:creationId xmlns:a16="http://schemas.microsoft.com/office/drawing/2014/main" id="{068CF5AF-DAFD-BE42-A7DC-9104E0A84318}"/>
              </a:ext>
            </a:extLst>
          </p:cNvPr>
          <p:cNvSpPr/>
          <p:nvPr/>
        </p:nvSpPr>
        <p:spPr>
          <a:xfrm>
            <a:off x="10896713" y="2320130"/>
            <a:ext cx="182640" cy="183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grpSp>
        <p:nvGrpSpPr>
          <p:cNvPr id="575" name="Group 574">
            <a:extLst>
              <a:ext uri="{FF2B5EF4-FFF2-40B4-BE49-F238E27FC236}">
                <a16:creationId xmlns:a16="http://schemas.microsoft.com/office/drawing/2014/main" id="{535129CB-9362-3A4B-A445-C809C7C6F3B9}"/>
              </a:ext>
            </a:extLst>
          </p:cNvPr>
          <p:cNvGrpSpPr/>
          <p:nvPr/>
        </p:nvGrpSpPr>
        <p:grpSpPr>
          <a:xfrm>
            <a:off x="7137097" y="2666830"/>
            <a:ext cx="3045455" cy="183743"/>
            <a:chOff x="3312543" y="2369387"/>
            <a:chExt cx="4267200" cy="241541"/>
          </a:xfrm>
        </p:grpSpPr>
        <p:sp>
          <p:nvSpPr>
            <p:cNvPr id="576" name="Rectangle 575">
              <a:extLst>
                <a:ext uri="{FF2B5EF4-FFF2-40B4-BE49-F238E27FC236}">
                  <a16:creationId xmlns:a16="http://schemas.microsoft.com/office/drawing/2014/main" id="{93F39FDB-9073-524D-B99A-2BCFB753BD22}"/>
                </a:ext>
              </a:extLst>
            </p:cNvPr>
            <p:cNvSpPr/>
            <p:nvPr/>
          </p:nvSpPr>
          <p:spPr>
            <a:xfrm>
              <a:off x="3312543" y="2369388"/>
              <a:ext cx="4267200" cy="241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cxnSp>
          <p:nvCxnSpPr>
            <p:cNvPr id="577" name="Straight Connector 576">
              <a:extLst>
                <a:ext uri="{FF2B5EF4-FFF2-40B4-BE49-F238E27FC236}">
                  <a16:creationId xmlns:a16="http://schemas.microsoft.com/office/drawing/2014/main" id="{D1AE31B6-13FA-4847-9E62-84DFB6934A5A}"/>
                </a:ext>
              </a:extLst>
            </p:cNvPr>
            <p:cNvCxnSpPr/>
            <p:nvPr/>
          </p:nvCxnSpPr>
          <p:spPr>
            <a:xfrm>
              <a:off x="358283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8" name="Straight Connector 577">
              <a:extLst>
                <a:ext uri="{FF2B5EF4-FFF2-40B4-BE49-F238E27FC236}">
                  <a16:creationId xmlns:a16="http://schemas.microsoft.com/office/drawing/2014/main" id="{DD2F5C04-ED04-5046-8F08-48FD8E4E8AA6}"/>
                </a:ext>
              </a:extLst>
            </p:cNvPr>
            <p:cNvCxnSpPr/>
            <p:nvPr/>
          </p:nvCxnSpPr>
          <p:spPr>
            <a:xfrm>
              <a:off x="383875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79" name="Straight Connector 578">
              <a:extLst>
                <a:ext uri="{FF2B5EF4-FFF2-40B4-BE49-F238E27FC236}">
                  <a16:creationId xmlns:a16="http://schemas.microsoft.com/office/drawing/2014/main" id="{E2AA0679-276D-0548-85E9-C71470F0AD6D}"/>
                </a:ext>
              </a:extLst>
            </p:cNvPr>
            <p:cNvCxnSpPr/>
            <p:nvPr/>
          </p:nvCxnSpPr>
          <p:spPr>
            <a:xfrm>
              <a:off x="407454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0" name="Straight Connector 579">
              <a:extLst>
                <a:ext uri="{FF2B5EF4-FFF2-40B4-BE49-F238E27FC236}">
                  <a16:creationId xmlns:a16="http://schemas.microsoft.com/office/drawing/2014/main" id="{AE09C8B0-A8D2-8246-86E4-2235A7779403}"/>
                </a:ext>
              </a:extLst>
            </p:cNvPr>
            <p:cNvCxnSpPr/>
            <p:nvPr/>
          </p:nvCxnSpPr>
          <p:spPr>
            <a:xfrm>
              <a:off x="433046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1" name="Straight Connector 580">
              <a:extLst>
                <a:ext uri="{FF2B5EF4-FFF2-40B4-BE49-F238E27FC236}">
                  <a16:creationId xmlns:a16="http://schemas.microsoft.com/office/drawing/2014/main" id="{38FA401D-1299-F941-A098-B7B93A90647A}"/>
                </a:ext>
              </a:extLst>
            </p:cNvPr>
            <p:cNvCxnSpPr/>
            <p:nvPr/>
          </p:nvCxnSpPr>
          <p:spPr>
            <a:xfrm>
              <a:off x="456912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2" name="Straight Connector 581">
              <a:extLst>
                <a:ext uri="{FF2B5EF4-FFF2-40B4-BE49-F238E27FC236}">
                  <a16:creationId xmlns:a16="http://schemas.microsoft.com/office/drawing/2014/main" id="{B8784A64-9836-1B4F-A91F-81E4EA61F116}"/>
                </a:ext>
              </a:extLst>
            </p:cNvPr>
            <p:cNvCxnSpPr/>
            <p:nvPr/>
          </p:nvCxnSpPr>
          <p:spPr>
            <a:xfrm>
              <a:off x="482504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3" name="Straight Connector 582">
              <a:extLst>
                <a:ext uri="{FF2B5EF4-FFF2-40B4-BE49-F238E27FC236}">
                  <a16:creationId xmlns:a16="http://schemas.microsoft.com/office/drawing/2014/main" id="{0205ACAC-257D-1145-9488-D2898D7CA6E6}"/>
                </a:ext>
              </a:extLst>
            </p:cNvPr>
            <p:cNvCxnSpPr/>
            <p:nvPr/>
          </p:nvCxnSpPr>
          <p:spPr>
            <a:xfrm>
              <a:off x="506083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4" name="Straight Connector 583">
              <a:extLst>
                <a:ext uri="{FF2B5EF4-FFF2-40B4-BE49-F238E27FC236}">
                  <a16:creationId xmlns:a16="http://schemas.microsoft.com/office/drawing/2014/main" id="{7D7361F1-CDEA-114E-9C74-57791DE87389}"/>
                </a:ext>
              </a:extLst>
            </p:cNvPr>
            <p:cNvCxnSpPr/>
            <p:nvPr/>
          </p:nvCxnSpPr>
          <p:spPr>
            <a:xfrm>
              <a:off x="531674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5" name="Straight Connector 584">
              <a:extLst>
                <a:ext uri="{FF2B5EF4-FFF2-40B4-BE49-F238E27FC236}">
                  <a16:creationId xmlns:a16="http://schemas.microsoft.com/office/drawing/2014/main" id="{8AB73317-E2DC-2F40-8641-B6B780CA0F7A}"/>
                </a:ext>
              </a:extLst>
            </p:cNvPr>
            <p:cNvCxnSpPr/>
            <p:nvPr/>
          </p:nvCxnSpPr>
          <p:spPr>
            <a:xfrm>
              <a:off x="556978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6" name="Straight Connector 585">
              <a:extLst>
                <a:ext uri="{FF2B5EF4-FFF2-40B4-BE49-F238E27FC236}">
                  <a16:creationId xmlns:a16="http://schemas.microsoft.com/office/drawing/2014/main" id="{42A51261-FB39-7641-9BD8-8CADA89C2C05}"/>
                </a:ext>
              </a:extLst>
            </p:cNvPr>
            <p:cNvCxnSpPr/>
            <p:nvPr/>
          </p:nvCxnSpPr>
          <p:spPr>
            <a:xfrm>
              <a:off x="582570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7" name="Straight Connector 586">
              <a:extLst>
                <a:ext uri="{FF2B5EF4-FFF2-40B4-BE49-F238E27FC236}">
                  <a16:creationId xmlns:a16="http://schemas.microsoft.com/office/drawing/2014/main" id="{37254289-42A2-AE46-9CD0-663EFC864B37}"/>
                </a:ext>
              </a:extLst>
            </p:cNvPr>
            <p:cNvCxnSpPr/>
            <p:nvPr/>
          </p:nvCxnSpPr>
          <p:spPr>
            <a:xfrm>
              <a:off x="606149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8" name="Straight Connector 587">
              <a:extLst>
                <a:ext uri="{FF2B5EF4-FFF2-40B4-BE49-F238E27FC236}">
                  <a16:creationId xmlns:a16="http://schemas.microsoft.com/office/drawing/2014/main" id="{D0D9CCE1-5D47-EB45-A8A5-90AC9795CA9C}"/>
                </a:ext>
              </a:extLst>
            </p:cNvPr>
            <p:cNvCxnSpPr/>
            <p:nvPr/>
          </p:nvCxnSpPr>
          <p:spPr>
            <a:xfrm>
              <a:off x="631741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89" name="Straight Connector 588">
              <a:extLst>
                <a:ext uri="{FF2B5EF4-FFF2-40B4-BE49-F238E27FC236}">
                  <a16:creationId xmlns:a16="http://schemas.microsoft.com/office/drawing/2014/main" id="{1EB2C0CA-C98F-F74E-8DD7-9B525EF49A21}"/>
                </a:ext>
              </a:extLst>
            </p:cNvPr>
            <p:cNvCxnSpPr/>
            <p:nvPr/>
          </p:nvCxnSpPr>
          <p:spPr>
            <a:xfrm>
              <a:off x="655607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90" name="Straight Connector 589">
              <a:extLst>
                <a:ext uri="{FF2B5EF4-FFF2-40B4-BE49-F238E27FC236}">
                  <a16:creationId xmlns:a16="http://schemas.microsoft.com/office/drawing/2014/main" id="{48F6CDED-C0BB-2041-9A24-05D28CA40E72}"/>
                </a:ext>
              </a:extLst>
            </p:cNvPr>
            <p:cNvCxnSpPr/>
            <p:nvPr/>
          </p:nvCxnSpPr>
          <p:spPr>
            <a:xfrm>
              <a:off x="681199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91" name="Straight Connector 590">
              <a:extLst>
                <a:ext uri="{FF2B5EF4-FFF2-40B4-BE49-F238E27FC236}">
                  <a16:creationId xmlns:a16="http://schemas.microsoft.com/office/drawing/2014/main" id="{D40C9BB4-E4CE-4741-B903-D31EA45F48DA}"/>
                </a:ext>
              </a:extLst>
            </p:cNvPr>
            <p:cNvCxnSpPr/>
            <p:nvPr/>
          </p:nvCxnSpPr>
          <p:spPr>
            <a:xfrm>
              <a:off x="704778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592" name="Straight Connector 591">
              <a:extLst>
                <a:ext uri="{FF2B5EF4-FFF2-40B4-BE49-F238E27FC236}">
                  <a16:creationId xmlns:a16="http://schemas.microsoft.com/office/drawing/2014/main" id="{18F045C4-4A07-DC4D-B131-54C2A30ED4DE}"/>
                </a:ext>
              </a:extLst>
            </p:cNvPr>
            <p:cNvCxnSpPr/>
            <p:nvPr/>
          </p:nvCxnSpPr>
          <p:spPr>
            <a:xfrm>
              <a:off x="730369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pSp>
      <p:sp>
        <p:nvSpPr>
          <p:cNvPr id="593" name="Rectangle 592">
            <a:extLst>
              <a:ext uri="{FF2B5EF4-FFF2-40B4-BE49-F238E27FC236}">
                <a16:creationId xmlns:a16="http://schemas.microsoft.com/office/drawing/2014/main" id="{84EBBEF7-876A-4D41-A0F5-6623C0D2ABFA}"/>
              </a:ext>
            </a:extLst>
          </p:cNvPr>
          <p:cNvSpPr/>
          <p:nvPr/>
        </p:nvSpPr>
        <p:spPr>
          <a:xfrm>
            <a:off x="10896713" y="2666830"/>
            <a:ext cx="182640" cy="183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grpSp>
        <p:nvGrpSpPr>
          <p:cNvPr id="594" name="Group 593">
            <a:extLst>
              <a:ext uri="{FF2B5EF4-FFF2-40B4-BE49-F238E27FC236}">
                <a16:creationId xmlns:a16="http://schemas.microsoft.com/office/drawing/2014/main" id="{30A0E45C-BD65-5340-9CF9-F3C3E41D9B10}"/>
              </a:ext>
            </a:extLst>
          </p:cNvPr>
          <p:cNvGrpSpPr/>
          <p:nvPr/>
        </p:nvGrpSpPr>
        <p:grpSpPr>
          <a:xfrm>
            <a:off x="7137097" y="3013531"/>
            <a:ext cx="3045455" cy="183743"/>
            <a:chOff x="3312543" y="2369387"/>
            <a:chExt cx="4267200" cy="241541"/>
          </a:xfrm>
        </p:grpSpPr>
        <p:sp>
          <p:nvSpPr>
            <p:cNvPr id="595" name="Rectangle 594">
              <a:extLst>
                <a:ext uri="{FF2B5EF4-FFF2-40B4-BE49-F238E27FC236}">
                  <a16:creationId xmlns:a16="http://schemas.microsoft.com/office/drawing/2014/main" id="{51B0A197-4818-4340-8C62-33B27EFD88C9}"/>
                </a:ext>
              </a:extLst>
            </p:cNvPr>
            <p:cNvSpPr/>
            <p:nvPr/>
          </p:nvSpPr>
          <p:spPr>
            <a:xfrm>
              <a:off x="3312543" y="2369388"/>
              <a:ext cx="4267200" cy="24153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6" name="Straight Connector 595">
              <a:extLst>
                <a:ext uri="{FF2B5EF4-FFF2-40B4-BE49-F238E27FC236}">
                  <a16:creationId xmlns:a16="http://schemas.microsoft.com/office/drawing/2014/main" id="{58FFDB78-1C1C-2147-B55E-296323F9C96C}"/>
                </a:ext>
              </a:extLst>
            </p:cNvPr>
            <p:cNvCxnSpPr/>
            <p:nvPr/>
          </p:nvCxnSpPr>
          <p:spPr>
            <a:xfrm>
              <a:off x="3582838"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597" name="Straight Connector 596">
              <a:extLst>
                <a:ext uri="{FF2B5EF4-FFF2-40B4-BE49-F238E27FC236}">
                  <a16:creationId xmlns:a16="http://schemas.microsoft.com/office/drawing/2014/main" id="{C10E85B0-AD8C-6E48-8395-5ED85053631D}"/>
                </a:ext>
              </a:extLst>
            </p:cNvPr>
            <p:cNvCxnSpPr/>
            <p:nvPr/>
          </p:nvCxnSpPr>
          <p:spPr>
            <a:xfrm>
              <a:off x="3838755"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598" name="Straight Connector 597">
              <a:extLst>
                <a:ext uri="{FF2B5EF4-FFF2-40B4-BE49-F238E27FC236}">
                  <a16:creationId xmlns:a16="http://schemas.microsoft.com/office/drawing/2014/main" id="{84EFF5A2-A448-684F-B8F6-A023DF9272DE}"/>
                </a:ext>
              </a:extLst>
            </p:cNvPr>
            <p:cNvCxnSpPr/>
            <p:nvPr/>
          </p:nvCxnSpPr>
          <p:spPr>
            <a:xfrm>
              <a:off x="4074543"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599" name="Straight Connector 598">
              <a:extLst>
                <a:ext uri="{FF2B5EF4-FFF2-40B4-BE49-F238E27FC236}">
                  <a16:creationId xmlns:a16="http://schemas.microsoft.com/office/drawing/2014/main" id="{76162429-7883-6344-9749-98869191C1FB}"/>
                </a:ext>
              </a:extLst>
            </p:cNvPr>
            <p:cNvCxnSpPr/>
            <p:nvPr/>
          </p:nvCxnSpPr>
          <p:spPr>
            <a:xfrm>
              <a:off x="4330460"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0" name="Straight Connector 599">
              <a:extLst>
                <a:ext uri="{FF2B5EF4-FFF2-40B4-BE49-F238E27FC236}">
                  <a16:creationId xmlns:a16="http://schemas.microsoft.com/office/drawing/2014/main" id="{ED7BE5B2-4AD9-8C4E-A73C-4A0F0BDA445A}"/>
                </a:ext>
              </a:extLst>
            </p:cNvPr>
            <p:cNvCxnSpPr/>
            <p:nvPr/>
          </p:nvCxnSpPr>
          <p:spPr>
            <a:xfrm>
              <a:off x="4569125"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1" name="Straight Connector 600">
              <a:extLst>
                <a:ext uri="{FF2B5EF4-FFF2-40B4-BE49-F238E27FC236}">
                  <a16:creationId xmlns:a16="http://schemas.microsoft.com/office/drawing/2014/main" id="{24FBB8E9-4FD0-CA4A-9714-604DC3AE6BCF}"/>
                </a:ext>
              </a:extLst>
            </p:cNvPr>
            <p:cNvCxnSpPr/>
            <p:nvPr/>
          </p:nvCxnSpPr>
          <p:spPr>
            <a:xfrm>
              <a:off x="4825042"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2" name="Straight Connector 601">
              <a:extLst>
                <a:ext uri="{FF2B5EF4-FFF2-40B4-BE49-F238E27FC236}">
                  <a16:creationId xmlns:a16="http://schemas.microsoft.com/office/drawing/2014/main" id="{3CF7D6B8-650A-8C49-AD2E-F54EB8B72EC1}"/>
                </a:ext>
              </a:extLst>
            </p:cNvPr>
            <p:cNvCxnSpPr/>
            <p:nvPr/>
          </p:nvCxnSpPr>
          <p:spPr>
            <a:xfrm>
              <a:off x="5060830"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3" name="Straight Connector 602">
              <a:extLst>
                <a:ext uri="{FF2B5EF4-FFF2-40B4-BE49-F238E27FC236}">
                  <a16:creationId xmlns:a16="http://schemas.microsoft.com/office/drawing/2014/main" id="{EC38B421-102D-D345-B219-E11CB9C6C611}"/>
                </a:ext>
              </a:extLst>
            </p:cNvPr>
            <p:cNvCxnSpPr/>
            <p:nvPr/>
          </p:nvCxnSpPr>
          <p:spPr>
            <a:xfrm>
              <a:off x="5316747"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4" name="Straight Connector 603">
              <a:extLst>
                <a:ext uri="{FF2B5EF4-FFF2-40B4-BE49-F238E27FC236}">
                  <a16:creationId xmlns:a16="http://schemas.microsoft.com/office/drawing/2014/main" id="{7CC766D0-0793-B34B-856E-DB6E2D82F078}"/>
                </a:ext>
              </a:extLst>
            </p:cNvPr>
            <p:cNvCxnSpPr/>
            <p:nvPr/>
          </p:nvCxnSpPr>
          <p:spPr>
            <a:xfrm>
              <a:off x="5569788"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5" name="Straight Connector 604">
              <a:extLst>
                <a:ext uri="{FF2B5EF4-FFF2-40B4-BE49-F238E27FC236}">
                  <a16:creationId xmlns:a16="http://schemas.microsoft.com/office/drawing/2014/main" id="{D2840198-D155-1348-ABCE-2C489180C7AA}"/>
                </a:ext>
              </a:extLst>
            </p:cNvPr>
            <p:cNvCxnSpPr/>
            <p:nvPr/>
          </p:nvCxnSpPr>
          <p:spPr>
            <a:xfrm>
              <a:off x="5825705"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6" name="Straight Connector 605">
              <a:extLst>
                <a:ext uri="{FF2B5EF4-FFF2-40B4-BE49-F238E27FC236}">
                  <a16:creationId xmlns:a16="http://schemas.microsoft.com/office/drawing/2014/main" id="{83252CDB-4DF4-8E45-97E1-3A981313797A}"/>
                </a:ext>
              </a:extLst>
            </p:cNvPr>
            <p:cNvCxnSpPr/>
            <p:nvPr/>
          </p:nvCxnSpPr>
          <p:spPr>
            <a:xfrm>
              <a:off x="6061493"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7" name="Straight Connector 606">
              <a:extLst>
                <a:ext uri="{FF2B5EF4-FFF2-40B4-BE49-F238E27FC236}">
                  <a16:creationId xmlns:a16="http://schemas.microsoft.com/office/drawing/2014/main" id="{80856D13-E3B8-174F-95A4-9A01ABBF05DC}"/>
                </a:ext>
              </a:extLst>
            </p:cNvPr>
            <p:cNvCxnSpPr/>
            <p:nvPr/>
          </p:nvCxnSpPr>
          <p:spPr>
            <a:xfrm>
              <a:off x="6317410"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8" name="Straight Connector 607">
              <a:extLst>
                <a:ext uri="{FF2B5EF4-FFF2-40B4-BE49-F238E27FC236}">
                  <a16:creationId xmlns:a16="http://schemas.microsoft.com/office/drawing/2014/main" id="{CE5EEC40-1CFD-2043-A36D-1A8825A89DA3}"/>
                </a:ext>
              </a:extLst>
            </p:cNvPr>
            <p:cNvCxnSpPr/>
            <p:nvPr/>
          </p:nvCxnSpPr>
          <p:spPr>
            <a:xfrm>
              <a:off x="6556075"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09" name="Straight Connector 608">
              <a:extLst>
                <a:ext uri="{FF2B5EF4-FFF2-40B4-BE49-F238E27FC236}">
                  <a16:creationId xmlns:a16="http://schemas.microsoft.com/office/drawing/2014/main" id="{4F608F17-F879-F843-A678-138D0E3359B2}"/>
                </a:ext>
              </a:extLst>
            </p:cNvPr>
            <p:cNvCxnSpPr/>
            <p:nvPr/>
          </p:nvCxnSpPr>
          <p:spPr>
            <a:xfrm>
              <a:off x="6811992"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0" name="Straight Connector 609">
              <a:extLst>
                <a:ext uri="{FF2B5EF4-FFF2-40B4-BE49-F238E27FC236}">
                  <a16:creationId xmlns:a16="http://schemas.microsoft.com/office/drawing/2014/main" id="{AEF111AB-ED6C-894D-A5BB-4EE4C8E3C26A}"/>
                </a:ext>
              </a:extLst>
            </p:cNvPr>
            <p:cNvCxnSpPr/>
            <p:nvPr/>
          </p:nvCxnSpPr>
          <p:spPr>
            <a:xfrm>
              <a:off x="7047780"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1" name="Straight Connector 610">
              <a:extLst>
                <a:ext uri="{FF2B5EF4-FFF2-40B4-BE49-F238E27FC236}">
                  <a16:creationId xmlns:a16="http://schemas.microsoft.com/office/drawing/2014/main" id="{A9AF12EE-B82A-3849-81B5-EF0812D6FFF8}"/>
                </a:ext>
              </a:extLst>
            </p:cNvPr>
            <p:cNvCxnSpPr/>
            <p:nvPr/>
          </p:nvCxnSpPr>
          <p:spPr>
            <a:xfrm>
              <a:off x="7303697"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grpSp>
      <p:sp>
        <p:nvSpPr>
          <p:cNvPr id="612" name="Rectangle 611">
            <a:extLst>
              <a:ext uri="{FF2B5EF4-FFF2-40B4-BE49-F238E27FC236}">
                <a16:creationId xmlns:a16="http://schemas.microsoft.com/office/drawing/2014/main" id="{46D5B120-5A29-7149-9B94-D9C28779926E}"/>
              </a:ext>
            </a:extLst>
          </p:cNvPr>
          <p:cNvSpPr/>
          <p:nvPr/>
        </p:nvSpPr>
        <p:spPr>
          <a:xfrm>
            <a:off x="10896713" y="3013531"/>
            <a:ext cx="182640" cy="18374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13" name="Group 612">
            <a:extLst>
              <a:ext uri="{FF2B5EF4-FFF2-40B4-BE49-F238E27FC236}">
                <a16:creationId xmlns:a16="http://schemas.microsoft.com/office/drawing/2014/main" id="{4EBF532C-B5FD-4948-A407-34D858416AA1}"/>
              </a:ext>
            </a:extLst>
          </p:cNvPr>
          <p:cNvGrpSpPr/>
          <p:nvPr/>
        </p:nvGrpSpPr>
        <p:grpSpPr>
          <a:xfrm>
            <a:off x="7137097" y="5113999"/>
            <a:ext cx="3045455" cy="183743"/>
            <a:chOff x="3312543" y="2369387"/>
            <a:chExt cx="4267200" cy="241541"/>
          </a:xfrm>
        </p:grpSpPr>
        <p:sp>
          <p:nvSpPr>
            <p:cNvPr id="614" name="Rectangle 613">
              <a:extLst>
                <a:ext uri="{FF2B5EF4-FFF2-40B4-BE49-F238E27FC236}">
                  <a16:creationId xmlns:a16="http://schemas.microsoft.com/office/drawing/2014/main" id="{24DB8149-9E47-1647-B8A2-A8C08CE9BF59}"/>
                </a:ext>
              </a:extLst>
            </p:cNvPr>
            <p:cNvSpPr/>
            <p:nvPr/>
          </p:nvSpPr>
          <p:spPr>
            <a:xfrm>
              <a:off x="3312543" y="2369388"/>
              <a:ext cx="4267200" cy="24153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5" name="Straight Connector 614">
              <a:extLst>
                <a:ext uri="{FF2B5EF4-FFF2-40B4-BE49-F238E27FC236}">
                  <a16:creationId xmlns:a16="http://schemas.microsoft.com/office/drawing/2014/main" id="{10087871-32AA-E94E-8A4A-7F11360636B3}"/>
                </a:ext>
              </a:extLst>
            </p:cNvPr>
            <p:cNvCxnSpPr/>
            <p:nvPr/>
          </p:nvCxnSpPr>
          <p:spPr>
            <a:xfrm>
              <a:off x="3582838"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6" name="Straight Connector 615">
              <a:extLst>
                <a:ext uri="{FF2B5EF4-FFF2-40B4-BE49-F238E27FC236}">
                  <a16:creationId xmlns:a16="http://schemas.microsoft.com/office/drawing/2014/main" id="{AE6B969C-0745-8244-AD47-F451628EF3DA}"/>
                </a:ext>
              </a:extLst>
            </p:cNvPr>
            <p:cNvCxnSpPr/>
            <p:nvPr/>
          </p:nvCxnSpPr>
          <p:spPr>
            <a:xfrm>
              <a:off x="3838755"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7" name="Straight Connector 616">
              <a:extLst>
                <a:ext uri="{FF2B5EF4-FFF2-40B4-BE49-F238E27FC236}">
                  <a16:creationId xmlns:a16="http://schemas.microsoft.com/office/drawing/2014/main" id="{DC95C3ED-7F32-8841-863D-F6758F81ABBC}"/>
                </a:ext>
              </a:extLst>
            </p:cNvPr>
            <p:cNvCxnSpPr/>
            <p:nvPr/>
          </p:nvCxnSpPr>
          <p:spPr>
            <a:xfrm>
              <a:off x="4074543"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8" name="Straight Connector 617">
              <a:extLst>
                <a:ext uri="{FF2B5EF4-FFF2-40B4-BE49-F238E27FC236}">
                  <a16:creationId xmlns:a16="http://schemas.microsoft.com/office/drawing/2014/main" id="{3C3157AB-A475-9B4A-B538-520CB9946268}"/>
                </a:ext>
              </a:extLst>
            </p:cNvPr>
            <p:cNvCxnSpPr/>
            <p:nvPr/>
          </p:nvCxnSpPr>
          <p:spPr>
            <a:xfrm>
              <a:off x="4330460"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19" name="Straight Connector 618">
              <a:extLst>
                <a:ext uri="{FF2B5EF4-FFF2-40B4-BE49-F238E27FC236}">
                  <a16:creationId xmlns:a16="http://schemas.microsoft.com/office/drawing/2014/main" id="{9D025EE2-9B40-B248-9D22-C5D56263D76A}"/>
                </a:ext>
              </a:extLst>
            </p:cNvPr>
            <p:cNvCxnSpPr/>
            <p:nvPr/>
          </p:nvCxnSpPr>
          <p:spPr>
            <a:xfrm>
              <a:off x="4569125"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0" name="Straight Connector 619">
              <a:extLst>
                <a:ext uri="{FF2B5EF4-FFF2-40B4-BE49-F238E27FC236}">
                  <a16:creationId xmlns:a16="http://schemas.microsoft.com/office/drawing/2014/main" id="{AA3B33B1-6D49-A542-950E-E21A7938478F}"/>
                </a:ext>
              </a:extLst>
            </p:cNvPr>
            <p:cNvCxnSpPr/>
            <p:nvPr/>
          </p:nvCxnSpPr>
          <p:spPr>
            <a:xfrm>
              <a:off x="4825042"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1" name="Straight Connector 620">
              <a:extLst>
                <a:ext uri="{FF2B5EF4-FFF2-40B4-BE49-F238E27FC236}">
                  <a16:creationId xmlns:a16="http://schemas.microsoft.com/office/drawing/2014/main" id="{C2D42872-50CF-DF4E-8373-4BFF4D97A907}"/>
                </a:ext>
              </a:extLst>
            </p:cNvPr>
            <p:cNvCxnSpPr/>
            <p:nvPr/>
          </p:nvCxnSpPr>
          <p:spPr>
            <a:xfrm>
              <a:off x="5060830"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2" name="Straight Connector 621">
              <a:extLst>
                <a:ext uri="{FF2B5EF4-FFF2-40B4-BE49-F238E27FC236}">
                  <a16:creationId xmlns:a16="http://schemas.microsoft.com/office/drawing/2014/main" id="{E843DEDB-F09A-1F41-BBEB-B7675F51B56B}"/>
                </a:ext>
              </a:extLst>
            </p:cNvPr>
            <p:cNvCxnSpPr/>
            <p:nvPr/>
          </p:nvCxnSpPr>
          <p:spPr>
            <a:xfrm>
              <a:off x="5316747"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3" name="Straight Connector 622">
              <a:extLst>
                <a:ext uri="{FF2B5EF4-FFF2-40B4-BE49-F238E27FC236}">
                  <a16:creationId xmlns:a16="http://schemas.microsoft.com/office/drawing/2014/main" id="{70CA5FE6-7895-FE43-835F-53031185D031}"/>
                </a:ext>
              </a:extLst>
            </p:cNvPr>
            <p:cNvCxnSpPr/>
            <p:nvPr/>
          </p:nvCxnSpPr>
          <p:spPr>
            <a:xfrm>
              <a:off x="5569788"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4" name="Straight Connector 623">
              <a:extLst>
                <a:ext uri="{FF2B5EF4-FFF2-40B4-BE49-F238E27FC236}">
                  <a16:creationId xmlns:a16="http://schemas.microsoft.com/office/drawing/2014/main" id="{E9D74A29-82B0-364C-A05F-021FE177DF4D}"/>
                </a:ext>
              </a:extLst>
            </p:cNvPr>
            <p:cNvCxnSpPr/>
            <p:nvPr/>
          </p:nvCxnSpPr>
          <p:spPr>
            <a:xfrm>
              <a:off x="5825705"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5" name="Straight Connector 624">
              <a:extLst>
                <a:ext uri="{FF2B5EF4-FFF2-40B4-BE49-F238E27FC236}">
                  <a16:creationId xmlns:a16="http://schemas.microsoft.com/office/drawing/2014/main" id="{BFDB15AA-E6D2-DF4A-ABB5-DF08C8AC142E}"/>
                </a:ext>
              </a:extLst>
            </p:cNvPr>
            <p:cNvCxnSpPr/>
            <p:nvPr/>
          </p:nvCxnSpPr>
          <p:spPr>
            <a:xfrm>
              <a:off x="6061493"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6" name="Straight Connector 625">
              <a:extLst>
                <a:ext uri="{FF2B5EF4-FFF2-40B4-BE49-F238E27FC236}">
                  <a16:creationId xmlns:a16="http://schemas.microsoft.com/office/drawing/2014/main" id="{AA6EB9F4-98F6-BD40-8E2D-DD61CE5E846E}"/>
                </a:ext>
              </a:extLst>
            </p:cNvPr>
            <p:cNvCxnSpPr/>
            <p:nvPr/>
          </p:nvCxnSpPr>
          <p:spPr>
            <a:xfrm>
              <a:off x="6317410" y="2369389"/>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7" name="Straight Connector 626">
              <a:extLst>
                <a:ext uri="{FF2B5EF4-FFF2-40B4-BE49-F238E27FC236}">
                  <a16:creationId xmlns:a16="http://schemas.microsoft.com/office/drawing/2014/main" id="{42526BE0-3A02-0C4A-9870-DE4E53581C8E}"/>
                </a:ext>
              </a:extLst>
            </p:cNvPr>
            <p:cNvCxnSpPr/>
            <p:nvPr/>
          </p:nvCxnSpPr>
          <p:spPr>
            <a:xfrm>
              <a:off x="6556075"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8" name="Straight Connector 627">
              <a:extLst>
                <a:ext uri="{FF2B5EF4-FFF2-40B4-BE49-F238E27FC236}">
                  <a16:creationId xmlns:a16="http://schemas.microsoft.com/office/drawing/2014/main" id="{E742DCE4-C757-C246-AB14-14A34CC208A8}"/>
                </a:ext>
              </a:extLst>
            </p:cNvPr>
            <p:cNvCxnSpPr/>
            <p:nvPr/>
          </p:nvCxnSpPr>
          <p:spPr>
            <a:xfrm>
              <a:off x="6811992"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29" name="Straight Connector 628">
              <a:extLst>
                <a:ext uri="{FF2B5EF4-FFF2-40B4-BE49-F238E27FC236}">
                  <a16:creationId xmlns:a16="http://schemas.microsoft.com/office/drawing/2014/main" id="{0DDAF3C8-6771-BA4B-A988-39F1E450C120}"/>
                </a:ext>
              </a:extLst>
            </p:cNvPr>
            <p:cNvCxnSpPr/>
            <p:nvPr/>
          </p:nvCxnSpPr>
          <p:spPr>
            <a:xfrm>
              <a:off x="7047780"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cxnSp>
          <p:nvCxnSpPr>
            <p:cNvPr id="630" name="Straight Connector 629">
              <a:extLst>
                <a:ext uri="{FF2B5EF4-FFF2-40B4-BE49-F238E27FC236}">
                  <a16:creationId xmlns:a16="http://schemas.microsoft.com/office/drawing/2014/main" id="{C883284F-A36B-2049-9E18-4F681ACD87AD}"/>
                </a:ext>
              </a:extLst>
            </p:cNvPr>
            <p:cNvCxnSpPr/>
            <p:nvPr/>
          </p:nvCxnSpPr>
          <p:spPr>
            <a:xfrm>
              <a:off x="7303697" y="2369387"/>
              <a:ext cx="0" cy="241539"/>
            </a:xfrm>
            <a:prstGeom prst="line">
              <a:avLst/>
            </a:prstGeom>
            <a:ln>
              <a:solidFill>
                <a:schemeClr val="accent3"/>
              </a:solidFill>
            </a:ln>
          </p:spPr>
          <p:style>
            <a:lnRef idx="2">
              <a:schemeClr val="dk1"/>
            </a:lnRef>
            <a:fillRef idx="0">
              <a:schemeClr val="dk1"/>
            </a:fillRef>
            <a:effectRef idx="1">
              <a:schemeClr val="dk1"/>
            </a:effectRef>
            <a:fontRef idx="minor">
              <a:schemeClr val="tx1"/>
            </a:fontRef>
          </p:style>
        </p:cxnSp>
      </p:grpSp>
      <p:sp>
        <p:nvSpPr>
          <p:cNvPr id="631" name="Rectangle 630">
            <a:extLst>
              <a:ext uri="{FF2B5EF4-FFF2-40B4-BE49-F238E27FC236}">
                <a16:creationId xmlns:a16="http://schemas.microsoft.com/office/drawing/2014/main" id="{295C62DC-C8B4-B54A-8A5A-21269B436D0E}"/>
              </a:ext>
            </a:extLst>
          </p:cNvPr>
          <p:cNvSpPr/>
          <p:nvPr/>
        </p:nvSpPr>
        <p:spPr>
          <a:xfrm>
            <a:off x="10896713" y="5113999"/>
            <a:ext cx="182640" cy="18374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2" name="Group 631">
            <a:extLst>
              <a:ext uri="{FF2B5EF4-FFF2-40B4-BE49-F238E27FC236}">
                <a16:creationId xmlns:a16="http://schemas.microsoft.com/office/drawing/2014/main" id="{7681DD82-5CD0-2A44-B586-9B669AD46539}"/>
              </a:ext>
            </a:extLst>
          </p:cNvPr>
          <p:cNvGrpSpPr/>
          <p:nvPr/>
        </p:nvGrpSpPr>
        <p:grpSpPr>
          <a:xfrm>
            <a:off x="7137097" y="5460702"/>
            <a:ext cx="3045455" cy="183743"/>
            <a:chOff x="3312543" y="2369387"/>
            <a:chExt cx="4267200" cy="241541"/>
          </a:xfrm>
        </p:grpSpPr>
        <p:sp>
          <p:nvSpPr>
            <p:cNvPr id="633" name="Rectangle 632">
              <a:extLst>
                <a:ext uri="{FF2B5EF4-FFF2-40B4-BE49-F238E27FC236}">
                  <a16:creationId xmlns:a16="http://schemas.microsoft.com/office/drawing/2014/main" id="{228C24C8-1F91-504A-AD3D-1B3714A374D6}"/>
                </a:ext>
              </a:extLst>
            </p:cNvPr>
            <p:cNvSpPr/>
            <p:nvPr/>
          </p:nvSpPr>
          <p:spPr>
            <a:xfrm>
              <a:off x="3312543" y="2369388"/>
              <a:ext cx="4267200" cy="24153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34" name="Straight Connector 633">
              <a:extLst>
                <a:ext uri="{FF2B5EF4-FFF2-40B4-BE49-F238E27FC236}">
                  <a16:creationId xmlns:a16="http://schemas.microsoft.com/office/drawing/2014/main" id="{59E0E415-09F1-B24C-89F1-A519EF8C59B9}"/>
                </a:ext>
              </a:extLst>
            </p:cNvPr>
            <p:cNvCxnSpPr/>
            <p:nvPr/>
          </p:nvCxnSpPr>
          <p:spPr>
            <a:xfrm>
              <a:off x="3582838"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35" name="Straight Connector 634">
              <a:extLst>
                <a:ext uri="{FF2B5EF4-FFF2-40B4-BE49-F238E27FC236}">
                  <a16:creationId xmlns:a16="http://schemas.microsoft.com/office/drawing/2014/main" id="{F16F3DAB-B420-534E-B53A-AE8219E92FF3}"/>
                </a:ext>
              </a:extLst>
            </p:cNvPr>
            <p:cNvCxnSpPr/>
            <p:nvPr/>
          </p:nvCxnSpPr>
          <p:spPr>
            <a:xfrm>
              <a:off x="3838755"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36" name="Straight Connector 635">
              <a:extLst>
                <a:ext uri="{FF2B5EF4-FFF2-40B4-BE49-F238E27FC236}">
                  <a16:creationId xmlns:a16="http://schemas.microsoft.com/office/drawing/2014/main" id="{0F013EF5-B375-E548-A25E-A3A329769B03}"/>
                </a:ext>
              </a:extLst>
            </p:cNvPr>
            <p:cNvCxnSpPr/>
            <p:nvPr/>
          </p:nvCxnSpPr>
          <p:spPr>
            <a:xfrm>
              <a:off x="4074543"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37" name="Straight Connector 636">
              <a:extLst>
                <a:ext uri="{FF2B5EF4-FFF2-40B4-BE49-F238E27FC236}">
                  <a16:creationId xmlns:a16="http://schemas.microsoft.com/office/drawing/2014/main" id="{23611131-934E-9E4B-81B9-1B1B2B47B699}"/>
                </a:ext>
              </a:extLst>
            </p:cNvPr>
            <p:cNvCxnSpPr/>
            <p:nvPr/>
          </p:nvCxnSpPr>
          <p:spPr>
            <a:xfrm>
              <a:off x="4330460"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38" name="Straight Connector 637">
              <a:extLst>
                <a:ext uri="{FF2B5EF4-FFF2-40B4-BE49-F238E27FC236}">
                  <a16:creationId xmlns:a16="http://schemas.microsoft.com/office/drawing/2014/main" id="{4EFC2490-CAC5-F342-9E0C-96E990DF1B8E}"/>
                </a:ext>
              </a:extLst>
            </p:cNvPr>
            <p:cNvCxnSpPr/>
            <p:nvPr/>
          </p:nvCxnSpPr>
          <p:spPr>
            <a:xfrm>
              <a:off x="4569125"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39" name="Straight Connector 638">
              <a:extLst>
                <a:ext uri="{FF2B5EF4-FFF2-40B4-BE49-F238E27FC236}">
                  <a16:creationId xmlns:a16="http://schemas.microsoft.com/office/drawing/2014/main" id="{CF929FA5-8AE9-B34C-85CA-4046B2135FF6}"/>
                </a:ext>
              </a:extLst>
            </p:cNvPr>
            <p:cNvCxnSpPr/>
            <p:nvPr/>
          </p:nvCxnSpPr>
          <p:spPr>
            <a:xfrm>
              <a:off x="4825042"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0" name="Straight Connector 639">
              <a:extLst>
                <a:ext uri="{FF2B5EF4-FFF2-40B4-BE49-F238E27FC236}">
                  <a16:creationId xmlns:a16="http://schemas.microsoft.com/office/drawing/2014/main" id="{EDFC49FB-C6C5-804E-B696-9AE72E93BCB3}"/>
                </a:ext>
              </a:extLst>
            </p:cNvPr>
            <p:cNvCxnSpPr/>
            <p:nvPr/>
          </p:nvCxnSpPr>
          <p:spPr>
            <a:xfrm>
              <a:off x="5060830"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1" name="Straight Connector 640">
              <a:extLst>
                <a:ext uri="{FF2B5EF4-FFF2-40B4-BE49-F238E27FC236}">
                  <a16:creationId xmlns:a16="http://schemas.microsoft.com/office/drawing/2014/main" id="{A06F14F2-D8F3-C045-B6AA-54DDAA248860}"/>
                </a:ext>
              </a:extLst>
            </p:cNvPr>
            <p:cNvCxnSpPr/>
            <p:nvPr/>
          </p:nvCxnSpPr>
          <p:spPr>
            <a:xfrm>
              <a:off x="5316747"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2" name="Straight Connector 641">
              <a:extLst>
                <a:ext uri="{FF2B5EF4-FFF2-40B4-BE49-F238E27FC236}">
                  <a16:creationId xmlns:a16="http://schemas.microsoft.com/office/drawing/2014/main" id="{4DBCED46-E5E5-8D4F-9A23-798564C1D26D}"/>
                </a:ext>
              </a:extLst>
            </p:cNvPr>
            <p:cNvCxnSpPr/>
            <p:nvPr/>
          </p:nvCxnSpPr>
          <p:spPr>
            <a:xfrm>
              <a:off x="5569788"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3" name="Straight Connector 642">
              <a:extLst>
                <a:ext uri="{FF2B5EF4-FFF2-40B4-BE49-F238E27FC236}">
                  <a16:creationId xmlns:a16="http://schemas.microsoft.com/office/drawing/2014/main" id="{D142223E-4225-1940-8A25-7ED92D3B182E}"/>
                </a:ext>
              </a:extLst>
            </p:cNvPr>
            <p:cNvCxnSpPr/>
            <p:nvPr/>
          </p:nvCxnSpPr>
          <p:spPr>
            <a:xfrm>
              <a:off x="5825705"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4" name="Straight Connector 643">
              <a:extLst>
                <a:ext uri="{FF2B5EF4-FFF2-40B4-BE49-F238E27FC236}">
                  <a16:creationId xmlns:a16="http://schemas.microsoft.com/office/drawing/2014/main" id="{20BA91DC-45A7-A64E-8744-EDED0ABEF7F5}"/>
                </a:ext>
              </a:extLst>
            </p:cNvPr>
            <p:cNvCxnSpPr/>
            <p:nvPr/>
          </p:nvCxnSpPr>
          <p:spPr>
            <a:xfrm>
              <a:off x="6061493"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5" name="Straight Connector 644">
              <a:extLst>
                <a:ext uri="{FF2B5EF4-FFF2-40B4-BE49-F238E27FC236}">
                  <a16:creationId xmlns:a16="http://schemas.microsoft.com/office/drawing/2014/main" id="{0426E33D-63A2-4541-BF7A-20B6130A547E}"/>
                </a:ext>
              </a:extLst>
            </p:cNvPr>
            <p:cNvCxnSpPr/>
            <p:nvPr/>
          </p:nvCxnSpPr>
          <p:spPr>
            <a:xfrm>
              <a:off x="6317410"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6" name="Straight Connector 645">
              <a:extLst>
                <a:ext uri="{FF2B5EF4-FFF2-40B4-BE49-F238E27FC236}">
                  <a16:creationId xmlns:a16="http://schemas.microsoft.com/office/drawing/2014/main" id="{DD57FB22-7176-6846-B2A2-9D88C55257C2}"/>
                </a:ext>
              </a:extLst>
            </p:cNvPr>
            <p:cNvCxnSpPr/>
            <p:nvPr/>
          </p:nvCxnSpPr>
          <p:spPr>
            <a:xfrm>
              <a:off x="6556075"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7" name="Straight Connector 646">
              <a:extLst>
                <a:ext uri="{FF2B5EF4-FFF2-40B4-BE49-F238E27FC236}">
                  <a16:creationId xmlns:a16="http://schemas.microsoft.com/office/drawing/2014/main" id="{F967A044-A96C-AA49-9F42-CEF6137B46D3}"/>
                </a:ext>
              </a:extLst>
            </p:cNvPr>
            <p:cNvCxnSpPr/>
            <p:nvPr/>
          </p:nvCxnSpPr>
          <p:spPr>
            <a:xfrm>
              <a:off x="6811992"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8" name="Straight Connector 647">
              <a:extLst>
                <a:ext uri="{FF2B5EF4-FFF2-40B4-BE49-F238E27FC236}">
                  <a16:creationId xmlns:a16="http://schemas.microsoft.com/office/drawing/2014/main" id="{E4AF08B8-3054-E343-88B2-9D33E2A4D7D4}"/>
                </a:ext>
              </a:extLst>
            </p:cNvPr>
            <p:cNvCxnSpPr/>
            <p:nvPr/>
          </p:nvCxnSpPr>
          <p:spPr>
            <a:xfrm>
              <a:off x="7047780"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49" name="Straight Connector 648">
              <a:extLst>
                <a:ext uri="{FF2B5EF4-FFF2-40B4-BE49-F238E27FC236}">
                  <a16:creationId xmlns:a16="http://schemas.microsoft.com/office/drawing/2014/main" id="{33BD19F4-A8E7-0541-A7B4-5A0C70FFCE94}"/>
                </a:ext>
              </a:extLst>
            </p:cNvPr>
            <p:cNvCxnSpPr/>
            <p:nvPr/>
          </p:nvCxnSpPr>
          <p:spPr>
            <a:xfrm>
              <a:off x="7303697"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grpSp>
      <p:sp>
        <p:nvSpPr>
          <p:cNvPr id="650" name="Rectangle 649">
            <a:extLst>
              <a:ext uri="{FF2B5EF4-FFF2-40B4-BE49-F238E27FC236}">
                <a16:creationId xmlns:a16="http://schemas.microsoft.com/office/drawing/2014/main" id="{E8A67603-81DA-5F4C-951C-D196386F54B9}"/>
              </a:ext>
            </a:extLst>
          </p:cNvPr>
          <p:cNvSpPr/>
          <p:nvPr/>
        </p:nvSpPr>
        <p:spPr>
          <a:xfrm>
            <a:off x="10896713" y="5460701"/>
            <a:ext cx="182640" cy="1837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1" name="Group 650">
            <a:extLst>
              <a:ext uri="{FF2B5EF4-FFF2-40B4-BE49-F238E27FC236}">
                <a16:creationId xmlns:a16="http://schemas.microsoft.com/office/drawing/2014/main" id="{4F9096FC-0120-994B-8132-6F204ABB60FD}"/>
              </a:ext>
            </a:extLst>
          </p:cNvPr>
          <p:cNvGrpSpPr/>
          <p:nvPr/>
        </p:nvGrpSpPr>
        <p:grpSpPr>
          <a:xfrm>
            <a:off x="8659824" y="4502766"/>
            <a:ext cx="86193" cy="360924"/>
            <a:chOff x="4525992" y="4557612"/>
            <a:chExt cx="120770" cy="474458"/>
          </a:xfrm>
          <a:solidFill>
            <a:schemeClr val="tx1">
              <a:lumMod val="65000"/>
              <a:lumOff val="35000"/>
            </a:schemeClr>
          </a:solidFill>
        </p:grpSpPr>
        <p:sp>
          <p:nvSpPr>
            <p:cNvPr id="652" name="Oval 651">
              <a:extLst>
                <a:ext uri="{FF2B5EF4-FFF2-40B4-BE49-F238E27FC236}">
                  <a16:creationId xmlns:a16="http://schemas.microsoft.com/office/drawing/2014/main" id="{48132E91-167C-694D-AC77-15B5119C2307}"/>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3" name="Oval 652">
              <a:extLst>
                <a:ext uri="{FF2B5EF4-FFF2-40B4-BE49-F238E27FC236}">
                  <a16:creationId xmlns:a16="http://schemas.microsoft.com/office/drawing/2014/main" id="{4BE2A968-C8F1-A542-B99E-7D3E0EA8C260}"/>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4" name="Oval 653">
              <a:extLst>
                <a:ext uri="{FF2B5EF4-FFF2-40B4-BE49-F238E27FC236}">
                  <a16:creationId xmlns:a16="http://schemas.microsoft.com/office/drawing/2014/main" id="{BCD4B653-1880-474C-948A-CA6E3ED47F98}"/>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55" name="Group 654">
            <a:extLst>
              <a:ext uri="{FF2B5EF4-FFF2-40B4-BE49-F238E27FC236}">
                <a16:creationId xmlns:a16="http://schemas.microsoft.com/office/drawing/2014/main" id="{A185D20D-4A20-724E-A495-44BF1C0A3A89}"/>
              </a:ext>
            </a:extLst>
          </p:cNvPr>
          <p:cNvGrpSpPr/>
          <p:nvPr/>
        </p:nvGrpSpPr>
        <p:grpSpPr>
          <a:xfrm>
            <a:off x="10944936" y="4500578"/>
            <a:ext cx="86193" cy="360924"/>
            <a:chOff x="4525992" y="4557612"/>
            <a:chExt cx="120770" cy="474458"/>
          </a:xfrm>
          <a:solidFill>
            <a:schemeClr val="tx1">
              <a:lumMod val="65000"/>
              <a:lumOff val="35000"/>
            </a:schemeClr>
          </a:solidFill>
        </p:grpSpPr>
        <p:sp>
          <p:nvSpPr>
            <p:cNvPr id="656" name="Oval 655">
              <a:extLst>
                <a:ext uri="{FF2B5EF4-FFF2-40B4-BE49-F238E27FC236}">
                  <a16:creationId xmlns:a16="http://schemas.microsoft.com/office/drawing/2014/main" id="{43F4FAE8-D2E3-0D40-93CD-83EE28D78AE6}"/>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7" name="Oval 656">
              <a:extLst>
                <a:ext uri="{FF2B5EF4-FFF2-40B4-BE49-F238E27FC236}">
                  <a16:creationId xmlns:a16="http://schemas.microsoft.com/office/drawing/2014/main" id="{139B2249-A0E8-8440-A3CA-053205BAB26C}"/>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8" name="Oval 657">
              <a:extLst>
                <a:ext uri="{FF2B5EF4-FFF2-40B4-BE49-F238E27FC236}">
                  <a16:creationId xmlns:a16="http://schemas.microsoft.com/office/drawing/2014/main" id="{3C738DF1-FE1D-AB47-96A8-ED44875C8176}"/>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659" name="TextBox 658">
                <a:extLst>
                  <a:ext uri="{FF2B5EF4-FFF2-40B4-BE49-F238E27FC236}">
                    <a16:creationId xmlns:a16="http://schemas.microsoft.com/office/drawing/2014/main" id="{90CE1F42-A02C-E842-B279-968C48B3BE29}"/>
                  </a:ext>
                </a:extLst>
              </p:cNvPr>
              <p:cNvSpPr txBox="1"/>
              <p:nvPr/>
            </p:nvSpPr>
            <p:spPr>
              <a:xfrm>
                <a:off x="6794342" y="1946453"/>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659" name="TextBox 658">
                <a:extLst>
                  <a:ext uri="{FF2B5EF4-FFF2-40B4-BE49-F238E27FC236}">
                    <a16:creationId xmlns:a16="http://schemas.microsoft.com/office/drawing/2014/main" id="{90CE1F42-A02C-E842-B279-968C48B3BE29}"/>
                  </a:ext>
                </a:extLst>
              </p:cNvPr>
              <p:cNvSpPr txBox="1">
                <a:spLocks noRot="1" noChangeAspect="1" noMove="1" noResize="1" noEditPoints="1" noAdjustHandles="1" noChangeArrowheads="1" noChangeShapeType="1" noTextEdit="1"/>
              </p:cNvSpPr>
              <p:nvPr/>
            </p:nvSpPr>
            <p:spPr>
              <a:xfrm>
                <a:off x="6794342" y="1946453"/>
                <a:ext cx="276101" cy="276999"/>
              </a:xfrm>
              <a:prstGeom prst="rect">
                <a:avLst/>
              </a:prstGeom>
              <a:blipFill>
                <a:blip r:embed="rId20"/>
                <a:stretch>
                  <a:fillRect l="-869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0" name="TextBox 659">
                <a:extLst>
                  <a:ext uri="{FF2B5EF4-FFF2-40B4-BE49-F238E27FC236}">
                    <a16:creationId xmlns:a16="http://schemas.microsoft.com/office/drawing/2014/main" id="{5C9D632E-2E66-614D-B776-08A184EF850B}"/>
                  </a:ext>
                </a:extLst>
              </p:cNvPr>
              <p:cNvSpPr txBox="1"/>
              <p:nvPr/>
            </p:nvSpPr>
            <p:spPr>
              <a:xfrm>
                <a:off x="6783073" y="225925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660" name="TextBox 659">
                <a:extLst>
                  <a:ext uri="{FF2B5EF4-FFF2-40B4-BE49-F238E27FC236}">
                    <a16:creationId xmlns:a16="http://schemas.microsoft.com/office/drawing/2014/main" id="{5C9D632E-2E66-614D-B776-08A184EF850B}"/>
                  </a:ext>
                </a:extLst>
              </p:cNvPr>
              <p:cNvSpPr txBox="1">
                <a:spLocks noRot="1" noChangeAspect="1" noMove="1" noResize="1" noEditPoints="1" noAdjustHandles="1" noChangeArrowheads="1" noChangeShapeType="1" noTextEdit="1"/>
              </p:cNvSpPr>
              <p:nvPr/>
            </p:nvSpPr>
            <p:spPr>
              <a:xfrm>
                <a:off x="6783073" y="2259250"/>
                <a:ext cx="281424" cy="276999"/>
              </a:xfrm>
              <a:prstGeom prst="rect">
                <a:avLst/>
              </a:prstGeom>
              <a:blipFill>
                <a:blip r:embed="rId21"/>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1" name="TextBox 660">
                <a:extLst>
                  <a:ext uri="{FF2B5EF4-FFF2-40B4-BE49-F238E27FC236}">
                    <a16:creationId xmlns:a16="http://schemas.microsoft.com/office/drawing/2014/main" id="{85941D79-C03F-0E46-932F-1FCB3357F3D2}"/>
                  </a:ext>
                </a:extLst>
              </p:cNvPr>
              <p:cNvSpPr txBox="1"/>
              <p:nvPr/>
            </p:nvSpPr>
            <p:spPr>
              <a:xfrm>
                <a:off x="6789172" y="262891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661" name="TextBox 660">
                <a:extLst>
                  <a:ext uri="{FF2B5EF4-FFF2-40B4-BE49-F238E27FC236}">
                    <a16:creationId xmlns:a16="http://schemas.microsoft.com/office/drawing/2014/main" id="{85941D79-C03F-0E46-932F-1FCB3357F3D2}"/>
                  </a:ext>
                </a:extLst>
              </p:cNvPr>
              <p:cNvSpPr txBox="1">
                <a:spLocks noRot="1" noChangeAspect="1" noMove="1" noResize="1" noEditPoints="1" noAdjustHandles="1" noChangeArrowheads="1" noChangeShapeType="1" noTextEdit="1"/>
              </p:cNvSpPr>
              <p:nvPr/>
            </p:nvSpPr>
            <p:spPr>
              <a:xfrm>
                <a:off x="6789172" y="2628915"/>
                <a:ext cx="281424" cy="276999"/>
              </a:xfrm>
              <a:prstGeom prst="rect">
                <a:avLst/>
              </a:prstGeom>
              <a:blipFill>
                <a:blip r:embed="rId22"/>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2" name="TextBox 661">
                <a:extLst>
                  <a:ext uri="{FF2B5EF4-FFF2-40B4-BE49-F238E27FC236}">
                    <a16:creationId xmlns:a16="http://schemas.microsoft.com/office/drawing/2014/main" id="{7CE848C4-2F39-134A-80E7-548632B612C1}"/>
                  </a:ext>
                </a:extLst>
              </p:cNvPr>
              <p:cNvSpPr txBox="1"/>
              <p:nvPr/>
            </p:nvSpPr>
            <p:spPr>
              <a:xfrm>
                <a:off x="6788865" y="298582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662" name="TextBox 661">
                <a:extLst>
                  <a:ext uri="{FF2B5EF4-FFF2-40B4-BE49-F238E27FC236}">
                    <a16:creationId xmlns:a16="http://schemas.microsoft.com/office/drawing/2014/main" id="{7CE848C4-2F39-134A-80E7-548632B612C1}"/>
                  </a:ext>
                </a:extLst>
              </p:cNvPr>
              <p:cNvSpPr txBox="1">
                <a:spLocks noRot="1" noChangeAspect="1" noMove="1" noResize="1" noEditPoints="1" noAdjustHandles="1" noChangeArrowheads="1" noChangeShapeType="1" noTextEdit="1"/>
              </p:cNvSpPr>
              <p:nvPr/>
            </p:nvSpPr>
            <p:spPr>
              <a:xfrm>
                <a:off x="6788865" y="2985825"/>
                <a:ext cx="281424" cy="276999"/>
              </a:xfrm>
              <a:prstGeom prst="rect">
                <a:avLst/>
              </a:prstGeom>
              <a:blipFill>
                <a:blip r:embed="rId23"/>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3" name="TextBox 662">
                <a:extLst>
                  <a:ext uri="{FF2B5EF4-FFF2-40B4-BE49-F238E27FC236}">
                    <a16:creationId xmlns:a16="http://schemas.microsoft.com/office/drawing/2014/main" id="{30906414-EC5B-F741-AD52-14715C3E80C0}"/>
                  </a:ext>
                </a:extLst>
              </p:cNvPr>
              <p:cNvSpPr txBox="1"/>
              <p:nvPr/>
            </p:nvSpPr>
            <p:spPr>
              <a:xfrm>
                <a:off x="6601477" y="5087025"/>
                <a:ext cx="63683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663" name="TextBox 662">
                <a:extLst>
                  <a:ext uri="{FF2B5EF4-FFF2-40B4-BE49-F238E27FC236}">
                    <a16:creationId xmlns:a16="http://schemas.microsoft.com/office/drawing/2014/main" id="{30906414-EC5B-F741-AD52-14715C3E80C0}"/>
                  </a:ext>
                </a:extLst>
              </p:cNvPr>
              <p:cNvSpPr txBox="1">
                <a:spLocks noRot="1" noChangeAspect="1" noMove="1" noResize="1" noEditPoints="1" noAdjustHandles="1" noChangeArrowheads="1" noChangeShapeType="1" noTextEdit="1"/>
              </p:cNvSpPr>
              <p:nvPr/>
            </p:nvSpPr>
            <p:spPr>
              <a:xfrm>
                <a:off x="6601477" y="5087025"/>
                <a:ext cx="636831" cy="276999"/>
              </a:xfrm>
              <a:prstGeom prst="rect">
                <a:avLst/>
              </a:prstGeom>
              <a:blipFill>
                <a:blip r:embed="rId24"/>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4" name="TextBox 663">
                <a:extLst>
                  <a:ext uri="{FF2B5EF4-FFF2-40B4-BE49-F238E27FC236}">
                    <a16:creationId xmlns:a16="http://schemas.microsoft.com/office/drawing/2014/main" id="{7141DA19-B4E5-834A-A9FA-12DEFE49F221}"/>
                  </a:ext>
                </a:extLst>
              </p:cNvPr>
              <p:cNvSpPr txBox="1"/>
              <p:nvPr/>
            </p:nvSpPr>
            <p:spPr>
              <a:xfrm>
                <a:off x="6783075" y="5433726"/>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664" name="TextBox 663">
                <a:extLst>
                  <a:ext uri="{FF2B5EF4-FFF2-40B4-BE49-F238E27FC236}">
                    <a16:creationId xmlns:a16="http://schemas.microsoft.com/office/drawing/2014/main" id="{7141DA19-B4E5-834A-A9FA-12DEFE49F221}"/>
                  </a:ext>
                </a:extLst>
              </p:cNvPr>
              <p:cNvSpPr txBox="1">
                <a:spLocks noRot="1" noChangeAspect="1" noMove="1" noResize="1" noEditPoints="1" noAdjustHandles="1" noChangeArrowheads="1" noChangeShapeType="1" noTextEdit="1"/>
              </p:cNvSpPr>
              <p:nvPr/>
            </p:nvSpPr>
            <p:spPr>
              <a:xfrm>
                <a:off x="6783075" y="5433726"/>
                <a:ext cx="314189" cy="276999"/>
              </a:xfrm>
              <a:prstGeom prst="rect">
                <a:avLst/>
              </a:prstGeom>
              <a:blipFill>
                <a:blip r:embed="rId25"/>
                <a:stretch>
                  <a:fillRect l="-769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5" name="TextBox 664">
                <a:extLst>
                  <a:ext uri="{FF2B5EF4-FFF2-40B4-BE49-F238E27FC236}">
                    <a16:creationId xmlns:a16="http://schemas.microsoft.com/office/drawing/2014/main" id="{EEC4B400-B6CB-8349-8007-FF730B6ED5F4}"/>
                  </a:ext>
                </a:extLst>
              </p:cNvPr>
              <p:cNvSpPr txBox="1"/>
              <p:nvPr/>
            </p:nvSpPr>
            <p:spPr>
              <a:xfrm>
                <a:off x="11197064" y="1946453"/>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665" name="TextBox 664">
                <a:extLst>
                  <a:ext uri="{FF2B5EF4-FFF2-40B4-BE49-F238E27FC236}">
                    <a16:creationId xmlns:a16="http://schemas.microsoft.com/office/drawing/2014/main" id="{EEC4B400-B6CB-8349-8007-FF730B6ED5F4}"/>
                  </a:ext>
                </a:extLst>
              </p:cNvPr>
              <p:cNvSpPr txBox="1">
                <a:spLocks noRot="1" noChangeAspect="1" noMove="1" noResize="1" noEditPoints="1" noAdjustHandles="1" noChangeArrowheads="1" noChangeShapeType="1" noTextEdit="1"/>
              </p:cNvSpPr>
              <p:nvPr/>
            </p:nvSpPr>
            <p:spPr>
              <a:xfrm>
                <a:off x="11197064" y="1946453"/>
                <a:ext cx="277768" cy="276999"/>
              </a:xfrm>
              <a:prstGeom prst="rect">
                <a:avLst/>
              </a:prstGeom>
              <a:blipFill>
                <a:blip r:embed="rId26"/>
                <a:stretch>
                  <a:fillRect l="-2173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6" name="TextBox 665">
                <a:extLst>
                  <a:ext uri="{FF2B5EF4-FFF2-40B4-BE49-F238E27FC236}">
                    <a16:creationId xmlns:a16="http://schemas.microsoft.com/office/drawing/2014/main" id="{BC542984-8386-764C-BBCB-9E7461AB0559}"/>
                  </a:ext>
                </a:extLst>
              </p:cNvPr>
              <p:cNvSpPr txBox="1"/>
              <p:nvPr/>
            </p:nvSpPr>
            <p:spPr>
              <a:xfrm>
                <a:off x="11185797" y="2291337"/>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666" name="TextBox 665">
                <a:extLst>
                  <a:ext uri="{FF2B5EF4-FFF2-40B4-BE49-F238E27FC236}">
                    <a16:creationId xmlns:a16="http://schemas.microsoft.com/office/drawing/2014/main" id="{BC542984-8386-764C-BBCB-9E7461AB0559}"/>
                  </a:ext>
                </a:extLst>
              </p:cNvPr>
              <p:cNvSpPr txBox="1">
                <a:spLocks noRot="1" noChangeAspect="1" noMove="1" noResize="1" noEditPoints="1" noAdjustHandles="1" noChangeArrowheads="1" noChangeShapeType="1" noTextEdit="1"/>
              </p:cNvSpPr>
              <p:nvPr/>
            </p:nvSpPr>
            <p:spPr>
              <a:xfrm>
                <a:off x="11185797" y="2291337"/>
                <a:ext cx="283090" cy="276999"/>
              </a:xfrm>
              <a:prstGeom prst="rect">
                <a:avLst/>
              </a:prstGeom>
              <a:blipFill>
                <a:blip r:embed="rId27"/>
                <a:stretch>
                  <a:fillRect l="-17391" r="-4348"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7" name="TextBox 666">
                <a:extLst>
                  <a:ext uri="{FF2B5EF4-FFF2-40B4-BE49-F238E27FC236}">
                    <a16:creationId xmlns:a16="http://schemas.microsoft.com/office/drawing/2014/main" id="{8B2A3502-A97A-DB4D-A2EB-A9F87CC12FD2}"/>
                  </a:ext>
                </a:extLst>
              </p:cNvPr>
              <p:cNvSpPr txBox="1"/>
              <p:nvPr/>
            </p:nvSpPr>
            <p:spPr>
              <a:xfrm>
                <a:off x="11191895" y="262891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667" name="TextBox 666">
                <a:extLst>
                  <a:ext uri="{FF2B5EF4-FFF2-40B4-BE49-F238E27FC236}">
                    <a16:creationId xmlns:a16="http://schemas.microsoft.com/office/drawing/2014/main" id="{8B2A3502-A97A-DB4D-A2EB-A9F87CC12FD2}"/>
                  </a:ext>
                </a:extLst>
              </p:cNvPr>
              <p:cNvSpPr txBox="1">
                <a:spLocks noRot="1" noChangeAspect="1" noMove="1" noResize="1" noEditPoints="1" noAdjustHandles="1" noChangeArrowheads="1" noChangeShapeType="1" noTextEdit="1"/>
              </p:cNvSpPr>
              <p:nvPr/>
            </p:nvSpPr>
            <p:spPr>
              <a:xfrm>
                <a:off x="11191895" y="2628915"/>
                <a:ext cx="283090" cy="276999"/>
              </a:xfrm>
              <a:prstGeom prst="rect">
                <a:avLst/>
              </a:prstGeom>
              <a:blipFill>
                <a:blip r:embed="rId28"/>
                <a:stretch>
                  <a:fillRect l="-16667" b="-21739"/>
                </a:stretch>
              </a:blipFill>
            </p:spPr>
            <p:txBody>
              <a:bodyPr/>
              <a:lstStyle/>
              <a:p>
                <a:r>
                  <a:rPr lang="en-US">
                    <a:noFill/>
                  </a:rPr>
                  <a:t> </a:t>
                </a:r>
              </a:p>
            </p:txBody>
          </p:sp>
        </mc:Fallback>
      </mc:AlternateContent>
      <p:sp>
        <p:nvSpPr>
          <p:cNvPr id="668" name="TextBox 667">
            <a:extLst>
              <a:ext uri="{FF2B5EF4-FFF2-40B4-BE49-F238E27FC236}">
                <a16:creationId xmlns:a16="http://schemas.microsoft.com/office/drawing/2014/main" id="{DFB5030C-B512-3A4D-86B7-8BBADD01EDF2}"/>
              </a:ext>
            </a:extLst>
          </p:cNvPr>
          <p:cNvSpPr txBox="1"/>
          <p:nvPr/>
        </p:nvSpPr>
        <p:spPr>
          <a:xfrm>
            <a:off x="11191589" y="2985825"/>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669" name="TextBox 668">
                <a:extLst>
                  <a:ext uri="{FF2B5EF4-FFF2-40B4-BE49-F238E27FC236}">
                    <a16:creationId xmlns:a16="http://schemas.microsoft.com/office/drawing/2014/main" id="{BB1EDEB5-B76A-044F-A807-2637A4F41487}"/>
                  </a:ext>
                </a:extLst>
              </p:cNvPr>
              <p:cNvSpPr txBox="1"/>
              <p:nvPr/>
            </p:nvSpPr>
            <p:spPr>
              <a:xfrm>
                <a:off x="11185796" y="5433726"/>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669" name="TextBox 668">
                <a:extLst>
                  <a:ext uri="{FF2B5EF4-FFF2-40B4-BE49-F238E27FC236}">
                    <a16:creationId xmlns:a16="http://schemas.microsoft.com/office/drawing/2014/main" id="{BB1EDEB5-B76A-044F-A807-2637A4F41487}"/>
                  </a:ext>
                </a:extLst>
              </p:cNvPr>
              <p:cNvSpPr txBox="1">
                <a:spLocks noRot="1" noChangeAspect="1" noMove="1" noResize="1" noEditPoints="1" noAdjustHandles="1" noChangeArrowheads="1" noChangeShapeType="1" noTextEdit="1"/>
              </p:cNvSpPr>
              <p:nvPr/>
            </p:nvSpPr>
            <p:spPr>
              <a:xfrm>
                <a:off x="11185796" y="5433726"/>
                <a:ext cx="315856" cy="276999"/>
              </a:xfrm>
              <a:prstGeom prst="rect">
                <a:avLst/>
              </a:prstGeom>
              <a:blipFill>
                <a:blip r:embed="rId29"/>
                <a:stretch>
                  <a:fillRect l="-15385"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0" name="TextBox 669">
                <a:extLst>
                  <a:ext uri="{FF2B5EF4-FFF2-40B4-BE49-F238E27FC236}">
                    <a16:creationId xmlns:a16="http://schemas.microsoft.com/office/drawing/2014/main" id="{E8AD97CB-C0DC-724F-97FE-C16551FD1540}"/>
                  </a:ext>
                </a:extLst>
              </p:cNvPr>
              <p:cNvSpPr txBox="1"/>
              <p:nvPr/>
            </p:nvSpPr>
            <p:spPr>
              <a:xfrm>
                <a:off x="11179900" y="2966494"/>
                <a:ext cx="2732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670" name="TextBox 669">
                <a:extLst>
                  <a:ext uri="{FF2B5EF4-FFF2-40B4-BE49-F238E27FC236}">
                    <a16:creationId xmlns:a16="http://schemas.microsoft.com/office/drawing/2014/main" id="{E8AD97CB-C0DC-724F-97FE-C16551FD1540}"/>
                  </a:ext>
                </a:extLst>
              </p:cNvPr>
              <p:cNvSpPr txBox="1">
                <a:spLocks noRot="1" noChangeAspect="1" noMove="1" noResize="1" noEditPoints="1" noAdjustHandles="1" noChangeArrowheads="1" noChangeShapeType="1" noTextEdit="1"/>
              </p:cNvSpPr>
              <p:nvPr/>
            </p:nvSpPr>
            <p:spPr>
              <a:xfrm>
                <a:off x="11179900" y="2966494"/>
                <a:ext cx="273216" cy="276999"/>
              </a:xfrm>
              <a:prstGeom prst="rect">
                <a:avLst/>
              </a:prstGeom>
              <a:blipFill>
                <a:blip r:embed="rId30"/>
                <a:stretch>
                  <a:fillRect l="-17391" r="-4348" b="-27273"/>
                </a:stretch>
              </a:blipFill>
            </p:spPr>
            <p:txBody>
              <a:bodyPr/>
              <a:lstStyle/>
              <a:p>
                <a:r>
                  <a:rPr lang="en-US">
                    <a:noFill/>
                  </a:rPr>
                  <a:t> </a:t>
                </a:r>
              </a:p>
            </p:txBody>
          </p:sp>
        </mc:Fallback>
      </mc:AlternateContent>
      <p:grpSp>
        <p:nvGrpSpPr>
          <p:cNvPr id="671" name="Group 670">
            <a:extLst>
              <a:ext uri="{FF2B5EF4-FFF2-40B4-BE49-F238E27FC236}">
                <a16:creationId xmlns:a16="http://schemas.microsoft.com/office/drawing/2014/main" id="{C7029047-E0A2-6949-BD57-134206487A6D}"/>
              </a:ext>
            </a:extLst>
          </p:cNvPr>
          <p:cNvGrpSpPr/>
          <p:nvPr/>
        </p:nvGrpSpPr>
        <p:grpSpPr>
          <a:xfrm>
            <a:off x="7137095" y="3402073"/>
            <a:ext cx="3045455" cy="183743"/>
            <a:chOff x="3312543" y="2369387"/>
            <a:chExt cx="4267200" cy="241541"/>
          </a:xfrm>
        </p:grpSpPr>
        <p:sp>
          <p:nvSpPr>
            <p:cNvPr id="672" name="Rectangle 671">
              <a:extLst>
                <a:ext uri="{FF2B5EF4-FFF2-40B4-BE49-F238E27FC236}">
                  <a16:creationId xmlns:a16="http://schemas.microsoft.com/office/drawing/2014/main" id="{FC7D501B-0D07-3F46-AF9C-39AC9D68A8A4}"/>
                </a:ext>
              </a:extLst>
            </p:cNvPr>
            <p:cNvSpPr/>
            <p:nvPr/>
          </p:nvSpPr>
          <p:spPr>
            <a:xfrm>
              <a:off x="3312543" y="2369388"/>
              <a:ext cx="4267200" cy="241539"/>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73" name="Straight Connector 672">
              <a:extLst>
                <a:ext uri="{FF2B5EF4-FFF2-40B4-BE49-F238E27FC236}">
                  <a16:creationId xmlns:a16="http://schemas.microsoft.com/office/drawing/2014/main" id="{2E159912-81D2-7946-B110-300DE5AB3788}"/>
                </a:ext>
              </a:extLst>
            </p:cNvPr>
            <p:cNvCxnSpPr/>
            <p:nvPr/>
          </p:nvCxnSpPr>
          <p:spPr>
            <a:xfrm>
              <a:off x="3582838"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4" name="Straight Connector 673">
              <a:extLst>
                <a:ext uri="{FF2B5EF4-FFF2-40B4-BE49-F238E27FC236}">
                  <a16:creationId xmlns:a16="http://schemas.microsoft.com/office/drawing/2014/main" id="{48F64478-2D99-9048-B8C3-17288E2C6764}"/>
                </a:ext>
              </a:extLst>
            </p:cNvPr>
            <p:cNvCxnSpPr/>
            <p:nvPr/>
          </p:nvCxnSpPr>
          <p:spPr>
            <a:xfrm>
              <a:off x="3838755"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5" name="Straight Connector 674">
              <a:extLst>
                <a:ext uri="{FF2B5EF4-FFF2-40B4-BE49-F238E27FC236}">
                  <a16:creationId xmlns:a16="http://schemas.microsoft.com/office/drawing/2014/main" id="{EB105D9E-38EB-C841-BF91-158EDCE9959E}"/>
                </a:ext>
              </a:extLst>
            </p:cNvPr>
            <p:cNvCxnSpPr/>
            <p:nvPr/>
          </p:nvCxnSpPr>
          <p:spPr>
            <a:xfrm>
              <a:off x="4074543"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6" name="Straight Connector 675">
              <a:extLst>
                <a:ext uri="{FF2B5EF4-FFF2-40B4-BE49-F238E27FC236}">
                  <a16:creationId xmlns:a16="http://schemas.microsoft.com/office/drawing/2014/main" id="{5A896647-2B5A-4647-A4C2-6BDF9AA23A6F}"/>
                </a:ext>
              </a:extLst>
            </p:cNvPr>
            <p:cNvCxnSpPr/>
            <p:nvPr/>
          </p:nvCxnSpPr>
          <p:spPr>
            <a:xfrm>
              <a:off x="4330460"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7" name="Straight Connector 676">
              <a:extLst>
                <a:ext uri="{FF2B5EF4-FFF2-40B4-BE49-F238E27FC236}">
                  <a16:creationId xmlns:a16="http://schemas.microsoft.com/office/drawing/2014/main" id="{2EDBDF73-0249-DD44-A81B-EC98C0E94B25}"/>
                </a:ext>
              </a:extLst>
            </p:cNvPr>
            <p:cNvCxnSpPr/>
            <p:nvPr/>
          </p:nvCxnSpPr>
          <p:spPr>
            <a:xfrm>
              <a:off x="4569125"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8" name="Straight Connector 677">
              <a:extLst>
                <a:ext uri="{FF2B5EF4-FFF2-40B4-BE49-F238E27FC236}">
                  <a16:creationId xmlns:a16="http://schemas.microsoft.com/office/drawing/2014/main" id="{521CC97E-277E-B040-9A44-3FFF2391F794}"/>
                </a:ext>
              </a:extLst>
            </p:cNvPr>
            <p:cNvCxnSpPr/>
            <p:nvPr/>
          </p:nvCxnSpPr>
          <p:spPr>
            <a:xfrm>
              <a:off x="4825042"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79" name="Straight Connector 678">
              <a:extLst>
                <a:ext uri="{FF2B5EF4-FFF2-40B4-BE49-F238E27FC236}">
                  <a16:creationId xmlns:a16="http://schemas.microsoft.com/office/drawing/2014/main" id="{35E6C782-3545-9545-9F69-FDA123366879}"/>
                </a:ext>
              </a:extLst>
            </p:cNvPr>
            <p:cNvCxnSpPr/>
            <p:nvPr/>
          </p:nvCxnSpPr>
          <p:spPr>
            <a:xfrm>
              <a:off x="5060830"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0" name="Straight Connector 679">
              <a:extLst>
                <a:ext uri="{FF2B5EF4-FFF2-40B4-BE49-F238E27FC236}">
                  <a16:creationId xmlns:a16="http://schemas.microsoft.com/office/drawing/2014/main" id="{AEEA3A67-A12D-CC4F-9DDF-59B6E8323196}"/>
                </a:ext>
              </a:extLst>
            </p:cNvPr>
            <p:cNvCxnSpPr/>
            <p:nvPr/>
          </p:nvCxnSpPr>
          <p:spPr>
            <a:xfrm>
              <a:off x="5316747"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1" name="Straight Connector 680">
              <a:extLst>
                <a:ext uri="{FF2B5EF4-FFF2-40B4-BE49-F238E27FC236}">
                  <a16:creationId xmlns:a16="http://schemas.microsoft.com/office/drawing/2014/main" id="{D0198764-99BF-D74E-B0D7-6F7EAD552104}"/>
                </a:ext>
              </a:extLst>
            </p:cNvPr>
            <p:cNvCxnSpPr/>
            <p:nvPr/>
          </p:nvCxnSpPr>
          <p:spPr>
            <a:xfrm>
              <a:off x="5569788"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2" name="Straight Connector 681">
              <a:extLst>
                <a:ext uri="{FF2B5EF4-FFF2-40B4-BE49-F238E27FC236}">
                  <a16:creationId xmlns:a16="http://schemas.microsoft.com/office/drawing/2014/main" id="{CD539871-29C2-1343-9334-228B49ECECBE}"/>
                </a:ext>
              </a:extLst>
            </p:cNvPr>
            <p:cNvCxnSpPr/>
            <p:nvPr/>
          </p:nvCxnSpPr>
          <p:spPr>
            <a:xfrm>
              <a:off x="5825705"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3" name="Straight Connector 682">
              <a:extLst>
                <a:ext uri="{FF2B5EF4-FFF2-40B4-BE49-F238E27FC236}">
                  <a16:creationId xmlns:a16="http://schemas.microsoft.com/office/drawing/2014/main" id="{22B3AC3D-2980-3541-85FE-7847A36F4D05}"/>
                </a:ext>
              </a:extLst>
            </p:cNvPr>
            <p:cNvCxnSpPr/>
            <p:nvPr/>
          </p:nvCxnSpPr>
          <p:spPr>
            <a:xfrm>
              <a:off x="6061493"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4" name="Straight Connector 683">
              <a:extLst>
                <a:ext uri="{FF2B5EF4-FFF2-40B4-BE49-F238E27FC236}">
                  <a16:creationId xmlns:a16="http://schemas.microsoft.com/office/drawing/2014/main" id="{CEC6807D-096B-2243-9815-AF18B1C03A6E}"/>
                </a:ext>
              </a:extLst>
            </p:cNvPr>
            <p:cNvCxnSpPr/>
            <p:nvPr/>
          </p:nvCxnSpPr>
          <p:spPr>
            <a:xfrm>
              <a:off x="6317410" y="2369389"/>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5" name="Straight Connector 684">
              <a:extLst>
                <a:ext uri="{FF2B5EF4-FFF2-40B4-BE49-F238E27FC236}">
                  <a16:creationId xmlns:a16="http://schemas.microsoft.com/office/drawing/2014/main" id="{65799F14-2CCD-A541-914D-2CE001D84D7C}"/>
                </a:ext>
              </a:extLst>
            </p:cNvPr>
            <p:cNvCxnSpPr/>
            <p:nvPr/>
          </p:nvCxnSpPr>
          <p:spPr>
            <a:xfrm>
              <a:off x="6556075"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6" name="Straight Connector 685">
              <a:extLst>
                <a:ext uri="{FF2B5EF4-FFF2-40B4-BE49-F238E27FC236}">
                  <a16:creationId xmlns:a16="http://schemas.microsoft.com/office/drawing/2014/main" id="{2B7C0B5F-7F87-E44E-9A99-BDA23E86D936}"/>
                </a:ext>
              </a:extLst>
            </p:cNvPr>
            <p:cNvCxnSpPr/>
            <p:nvPr/>
          </p:nvCxnSpPr>
          <p:spPr>
            <a:xfrm>
              <a:off x="6811992"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7" name="Straight Connector 686">
              <a:extLst>
                <a:ext uri="{FF2B5EF4-FFF2-40B4-BE49-F238E27FC236}">
                  <a16:creationId xmlns:a16="http://schemas.microsoft.com/office/drawing/2014/main" id="{CAB1D890-28E2-4648-BAE5-1296DD8F199C}"/>
                </a:ext>
              </a:extLst>
            </p:cNvPr>
            <p:cNvCxnSpPr/>
            <p:nvPr/>
          </p:nvCxnSpPr>
          <p:spPr>
            <a:xfrm>
              <a:off x="7047780"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cxnSp>
          <p:nvCxnSpPr>
            <p:cNvPr id="688" name="Straight Connector 687">
              <a:extLst>
                <a:ext uri="{FF2B5EF4-FFF2-40B4-BE49-F238E27FC236}">
                  <a16:creationId xmlns:a16="http://schemas.microsoft.com/office/drawing/2014/main" id="{81C12710-9FDC-6B46-9F33-EB02353E36D7}"/>
                </a:ext>
              </a:extLst>
            </p:cNvPr>
            <p:cNvCxnSpPr/>
            <p:nvPr/>
          </p:nvCxnSpPr>
          <p:spPr>
            <a:xfrm>
              <a:off x="7303697" y="2369387"/>
              <a:ext cx="0" cy="241539"/>
            </a:xfrm>
            <a:prstGeom prst="line">
              <a:avLst/>
            </a:prstGeom>
            <a:ln>
              <a:solidFill>
                <a:schemeClr val="accent2"/>
              </a:solidFill>
            </a:ln>
          </p:spPr>
          <p:style>
            <a:lnRef idx="2">
              <a:schemeClr val="dk1"/>
            </a:lnRef>
            <a:fillRef idx="0">
              <a:schemeClr val="dk1"/>
            </a:fillRef>
            <a:effectRef idx="1">
              <a:schemeClr val="dk1"/>
            </a:effectRef>
            <a:fontRef idx="minor">
              <a:schemeClr val="tx1"/>
            </a:fontRef>
          </p:style>
        </p:cxnSp>
      </p:grpSp>
      <p:sp>
        <p:nvSpPr>
          <p:cNvPr id="689" name="Rectangle 688">
            <a:extLst>
              <a:ext uri="{FF2B5EF4-FFF2-40B4-BE49-F238E27FC236}">
                <a16:creationId xmlns:a16="http://schemas.microsoft.com/office/drawing/2014/main" id="{5DCF973D-6F9B-E549-98B1-4FCAF680363F}"/>
              </a:ext>
            </a:extLst>
          </p:cNvPr>
          <p:cNvSpPr/>
          <p:nvPr/>
        </p:nvSpPr>
        <p:spPr>
          <a:xfrm>
            <a:off x="10896712" y="3402073"/>
            <a:ext cx="182640" cy="1837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90" name="TextBox 689">
                <a:extLst>
                  <a:ext uri="{FF2B5EF4-FFF2-40B4-BE49-F238E27FC236}">
                    <a16:creationId xmlns:a16="http://schemas.microsoft.com/office/drawing/2014/main" id="{97DCEF10-4F59-2047-9B39-0F27F5D5CD2F}"/>
                  </a:ext>
                </a:extLst>
              </p:cNvPr>
              <p:cNvSpPr txBox="1"/>
              <p:nvPr/>
            </p:nvSpPr>
            <p:spPr>
              <a:xfrm>
                <a:off x="6788864" y="3374366"/>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oMath>
                  </m:oMathPara>
                </a14:m>
                <a:endParaRPr lang="en-US" dirty="0"/>
              </a:p>
            </p:txBody>
          </p:sp>
        </mc:Choice>
        <mc:Fallback xmlns="">
          <p:sp>
            <p:nvSpPr>
              <p:cNvPr id="690" name="TextBox 689">
                <a:extLst>
                  <a:ext uri="{FF2B5EF4-FFF2-40B4-BE49-F238E27FC236}">
                    <a16:creationId xmlns:a16="http://schemas.microsoft.com/office/drawing/2014/main" id="{97DCEF10-4F59-2047-9B39-0F27F5D5CD2F}"/>
                  </a:ext>
                </a:extLst>
              </p:cNvPr>
              <p:cNvSpPr txBox="1">
                <a:spLocks noRot="1" noChangeAspect="1" noMove="1" noResize="1" noEditPoints="1" noAdjustHandles="1" noChangeArrowheads="1" noChangeShapeType="1" noTextEdit="1"/>
              </p:cNvSpPr>
              <p:nvPr/>
            </p:nvSpPr>
            <p:spPr>
              <a:xfrm>
                <a:off x="6788864" y="3374366"/>
                <a:ext cx="281424" cy="276999"/>
              </a:xfrm>
              <a:prstGeom prst="rect">
                <a:avLst/>
              </a:prstGeom>
              <a:blipFill>
                <a:blip r:embed="rId31"/>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1" name="TextBox 690">
                <a:extLst>
                  <a:ext uri="{FF2B5EF4-FFF2-40B4-BE49-F238E27FC236}">
                    <a16:creationId xmlns:a16="http://schemas.microsoft.com/office/drawing/2014/main" id="{1599E132-994A-A846-A9EF-FA4A5397A638}"/>
                  </a:ext>
                </a:extLst>
              </p:cNvPr>
              <p:cNvSpPr txBox="1"/>
              <p:nvPr/>
            </p:nvSpPr>
            <p:spPr>
              <a:xfrm>
                <a:off x="11179899" y="335503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5</m:t>
                          </m:r>
                        </m:sub>
                      </m:sSub>
                    </m:oMath>
                  </m:oMathPara>
                </a14:m>
                <a:endParaRPr lang="en-US" dirty="0"/>
              </a:p>
            </p:txBody>
          </p:sp>
        </mc:Choice>
        <mc:Fallback xmlns="">
          <p:sp>
            <p:nvSpPr>
              <p:cNvPr id="691" name="TextBox 690">
                <a:extLst>
                  <a:ext uri="{FF2B5EF4-FFF2-40B4-BE49-F238E27FC236}">
                    <a16:creationId xmlns:a16="http://schemas.microsoft.com/office/drawing/2014/main" id="{1599E132-994A-A846-A9EF-FA4A5397A638}"/>
                  </a:ext>
                </a:extLst>
              </p:cNvPr>
              <p:cNvSpPr txBox="1">
                <a:spLocks noRot="1" noChangeAspect="1" noMove="1" noResize="1" noEditPoints="1" noAdjustHandles="1" noChangeArrowheads="1" noChangeShapeType="1" noTextEdit="1"/>
              </p:cNvSpPr>
              <p:nvPr/>
            </p:nvSpPr>
            <p:spPr>
              <a:xfrm>
                <a:off x="11179899" y="3355035"/>
                <a:ext cx="283090" cy="276999"/>
              </a:xfrm>
              <a:prstGeom prst="rect">
                <a:avLst/>
              </a:prstGeom>
              <a:blipFill>
                <a:blip r:embed="rId32"/>
                <a:stretch>
                  <a:fillRect l="-16667" b="-22727"/>
                </a:stretch>
              </a:blipFill>
            </p:spPr>
            <p:txBody>
              <a:bodyPr/>
              <a:lstStyle/>
              <a:p>
                <a:r>
                  <a:rPr lang="en-US">
                    <a:noFill/>
                  </a:rPr>
                  <a:t> </a:t>
                </a:r>
              </a:p>
            </p:txBody>
          </p:sp>
        </mc:Fallback>
      </mc:AlternateContent>
      <p:grpSp>
        <p:nvGrpSpPr>
          <p:cNvPr id="692" name="Group 691">
            <a:extLst>
              <a:ext uri="{FF2B5EF4-FFF2-40B4-BE49-F238E27FC236}">
                <a16:creationId xmlns:a16="http://schemas.microsoft.com/office/drawing/2014/main" id="{166CE355-0B4A-9F4A-ADF4-7402FC26CAA5}"/>
              </a:ext>
            </a:extLst>
          </p:cNvPr>
          <p:cNvGrpSpPr/>
          <p:nvPr/>
        </p:nvGrpSpPr>
        <p:grpSpPr>
          <a:xfrm>
            <a:off x="7137094" y="3790614"/>
            <a:ext cx="3045455" cy="183743"/>
            <a:chOff x="3312543" y="2369387"/>
            <a:chExt cx="4267200" cy="241541"/>
          </a:xfrm>
        </p:grpSpPr>
        <p:sp>
          <p:nvSpPr>
            <p:cNvPr id="693" name="Rectangle 692">
              <a:extLst>
                <a:ext uri="{FF2B5EF4-FFF2-40B4-BE49-F238E27FC236}">
                  <a16:creationId xmlns:a16="http://schemas.microsoft.com/office/drawing/2014/main" id="{652AE255-6ADE-7C4E-97BF-4C2409350A9B}"/>
                </a:ext>
              </a:extLst>
            </p:cNvPr>
            <p:cNvSpPr/>
            <p:nvPr/>
          </p:nvSpPr>
          <p:spPr>
            <a:xfrm>
              <a:off x="3312543" y="2369388"/>
              <a:ext cx="4267200" cy="241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94" name="Straight Connector 693">
              <a:extLst>
                <a:ext uri="{FF2B5EF4-FFF2-40B4-BE49-F238E27FC236}">
                  <a16:creationId xmlns:a16="http://schemas.microsoft.com/office/drawing/2014/main" id="{5E2A6965-A515-6E4A-A163-C0BEC9F4C795}"/>
                </a:ext>
              </a:extLst>
            </p:cNvPr>
            <p:cNvCxnSpPr/>
            <p:nvPr/>
          </p:nvCxnSpPr>
          <p:spPr>
            <a:xfrm>
              <a:off x="358283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695" name="Straight Connector 694">
              <a:extLst>
                <a:ext uri="{FF2B5EF4-FFF2-40B4-BE49-F238E27FC236}">
                  <a16:creationId xmlns:a16="http://schemas.microsoft.com/office/drawing/2014/main" id="{11E52762-26D6-9C49-AAB4-5F392EF6DCF1}"/>
                </a:ext>
              </a:extLst>
            </p:cNvPr>
            <p:cNvCxnSpPr/>
            <p:nvPr/>
          </p:nvCxnSpPr>
          <p:spPr>
            <a:xfrm>
              <a:off x="383875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696" name="Straight Connector 695">
              <a:extLst>
                <a:ext uri="{FF2B5EF4-FFF2-40B4-BE49-F238E27FC236}">
                  <a16:creationId xmlns:a16="http://schemas.microsoft.com/office/drawing/2014/main" id="{A39C1B53-070F-BF4F-AB72-E436058EB5BB}"/>
                </a:ext>
              </a:extLst>
            </p:cNvPr>
            <p:cNvCxnSpPr/>
            <p:nvPr/>
          </p:nvCxnSpPr>
          <p:spPr>
            <a:xfrm>
              <a:off x="407454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697" name="Straight Connector 696">
              <a:extLst>
                <a:ext uri="{FF2B5EF4-FFF2-40B4-BE49-F238E27FC236}">
                  <a16:creationId xmlns:a16="http://schemas.microsoft.com/office/drawing/2014/main" id="{DB72D8AB-207B-F140-A312-65289EE72FF9}"/>
                </a:ext>
              </a:extLst>
            </p:cNvPr>
            <p:cNvCxnSpPr/>
            <p:nvPr/>
          </p:nvCxnSpPr>
          <p:spPr>
            <a:xfrm>
              <a:off x="433046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698" name="Straight Connector 697">
              <a:extLst>
                <a:ext uri="{FF2B5EF4-FFF2-40B4-BE49-F238E27FC236}">
                  <a16:creationId xmlns:a16="http://schemas.microsoft.com/office/drawing/2014/main" id="{45E5E8A1-52F6-7647-8E4C-B3624755E5F2}"/>
                </a:ext>
              </a:extLst>
            </p:cNvPr>
            <p:cNvCxnSpPr/>
            <p:nvPr/>
          </p:nvCxnSpPr>
          <p:spPr>
            <a:xfrm>
              <a:off x="456912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699" name="Straight Connector 698">
              <a:extLst>
                <a:ext uri="{FF2B5EF4-FFF2-40B4-BE49-F238E27FC236}">
                  <a16:creationId xmlns:a16="http://schemas.microsoft.com/office/drawing/2014/main" id="{BB9F8741-56D2-4A44-A2BE-34B2F215C351}"/>
                </a:ext>
              </a:extLst>
            </p:cNvPr>
            <p:cNvCxnSpPr/>
            <p:nvPr/>
          </p:nvCxnSpPr>
          <p:spPr>
            <a:xfrm>
              <a:off x="482504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0" name="Straight Connector 699">
              <a:extLst>
                <a:ext uri="{FF2B5EF4-FFF2-40B4-BE49-F238E27FC236}">
                  <a16:creationId xmlns:a16="http://schemas.microsoft.com/office/drawing/2014/main" id="{C13AB9AE-1FC3-A74F-A941-A94183E84462}"/>
                </a:ext>
              </a:extLst>
            </p:cNvPr>
            <p:cNvCxnSpPr/>
            <p:nvPr/>
          </p:nvCxnSpPr>
          <p:spPr>
            <a:xfrm>
              <a:off x="506083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1" name="Straight Connector 700">
              <a:extLst>
                <a:ext uri="{FF2B5EF4-FFF2-40B4-BE49-F238E27FC236}">
                  <a16:creationId xmlns:a16="http://schemas.microsoft.com/office/drawing/2014/main" id="{36991A58-E1C7-C34C-8AA7-EB3BE7DF0035}"/>
                </a:ext>
              </a:extLst>
            </p:cNvPr>
            <p:cNvCxnSpPr/>
            <p:nvPr/>
          </p:nvCxnSpPr>
          <p:spPr>
            <a:xfrm>
              <a:off x="531674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2" name="Straight Connector 701">
              <a:extLst>
                <a:ext uri="{FF2B5EF4-FFF2-40B4-BE49-F238E27FC236}">
                  <a16:creationId xmlns:a16="http://schemas.microsoft.com/office/drawing/2014/main" id="{7495E7CA-3AC5-6E4E-B016-04F35FEAEEEC}"/>
                </a:ext>
              </a:extLst>
            </p:cNvPr>
            <p:cNvCxnSpPr/>
            <p:nvPr/>
          </p:nvCxnSpPr>
          <p:spPr>
            <a:xfrm>
              <a:off x="556978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3" name="Straight Connector 702">
              <a:extLst>
                <a:ext uri="{FF2B5EF4-FFF2-40B4-BE49-F238E27FC236}">
                  <a16:creationId xmlns:a16="http://schemas.microsoft.com/office/drawing/2014/main" id="{A857E62B-5F61-194F-BB30-529AD032B630}"/>
                </a:ext>
              </a:extLst>
            </p:cNvPr>
            <p:cNvCxnSpPr/>
            <p:nvPr/>
          </p:nvCxnSpPr>
          <p:spPr>
            <a:xfrm>
              <a:off x="582570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4" name="Straight Connector 703">
              <a:extLst>
                <a:ext uri="{FF2B5EF4-FFF2-40B4-BE49-F238E27FC236}">
                  <a16:creationId xmlns:a16="http://schemas.microsoft.com/office/drawing/2014/main" id="{483F8382-6332-B843-8226-2913A8015B0F}"/>
                </a:ext>
              </a:extLst>
            </p:cNvPr>
            <p:cNvCxnSpPr/>
            <p:nvPr/>
          </p:nvCxnSpPr>
          <p:spPr>
            <a:xfrm>
              <a:off x="606149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5" name="Straight Connector 704">
              <a:extLst>
                <a:ext uri="{FF2B5EF4-FFF2-40B4-BE49-F238E27FC236}">
                  <a16:creationId xmlns:a16="http://schemas.microsoft.com/office/drawing/2014/main" id="{0C568129-9B10-7646-AE29-14B318FFA6BC}"/>
                </a:ext>
              </a:extLst>
            </p:cNvPr>
            <p:cNvCxnSpPr/>
            <p:nvPr/>
          </p:nvCxnSpPr>
          <p:spPr>
            <a:xfrm>
              <a:off x="631741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6" name="Straight Connector 705">
              <a:extLst>
                <a:ext uri="{FF2B5EF4-FFF2-40B4-BE49-F238E27FC236}">
                  <a16:creationId xmlns:a16="http://schemas.microsoft.com/office/drawing/2014/main" id="{33D433F5-F0FE-9B4F-B4D6-60F216CE1255}"/>
                </a:ext>
              </a:extLst>
            </p:cNvPr>
            <p:cNvCxnSpPr/>
            <p:nvPr/>
          </p:nvCxnSpPr>
          <p:spPr>
            <a:xfrm>
              <a:off x="655607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7" name="Straight Connector 706">
              <a:extLst>
                <a:ext uri="{FF2B5EF4-FFF2-40B4-BE49-F238E27FC236}">
                  <a16:creationId xmlns:a16="http://schemas.microsoft.com/office/drawing/2014/main" id="{96C2E96C-AA74-E24A-A6E2-AF954C0BC0E4}"/>
                </a:ext>
              </a:extLst>
            </p:cNvPr>
            <p:cNvCxnSpPr/>
            <p:nvPr/>
          </p:nvCxnSpPr>
          <p:spPr>
            <a:xfrm>
              <a:off x="681199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8" name="Straight Connector 707">
              <a:extLst>
                <a:ext uri="{FF2B5EF4-FFF2-40B4-BE49-F238E27FC236}">
                  <a16:creationId xmlns:a16="http://schemas.microsoft.com/office/drawing/2014/main" id="{9D0AEE92-4C2F-C649-8590-ECD76C03EB10}"/>
                </a:ext>
              </a:extLst>
            </p:cNvPr>
            <p:cNvCxnSpPr/>
            <p:nvPr/>
          </p:nvCxnSpPr>
          <p:spPr>
            <a:xfrm>
              <a:off x="704778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09" name="Straight Connector 708">
              <a:extLst>
                <a:ext uri="{FF2B5EF4-FFF2-40B4-BE49-F238E27FC236}">
                  <a16:creationId xmlns:a16="http://schemas.microsoft.com/office/drawing/2014/main" id="{55D49A9F-CC39-B640-AB95-B7CC7B7BC3F4}"/>
                </a:ext>
              </a:extLst>
            </p:cNvPr>
            <p:cNvCxnSpPr/>
            <p:nvPr/>
          </p:nvCxnSpPr>
          <p:spPr>
            <a:xfrm>
              <a:off x="730369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pSp>
      <p:sp>
        <p:nvSpPr>
          <p:cNvPr id="710" name="Rectangle 709">
            <a:extLst>
              <a:ext uri="{FF2B5EF4-FFF2-40B4-BE49-F238E27FC236}">
                <a16:creationId xmlns:a16="http://schemas.microsoft.com/office/drawing/2014/main" id="{7CAD2F98-BC9B-3149-A466-30B784F36A46}"/>
              </a:ext>
            </a:extLst>
          </p:cNvPr>
          <p:cNvSpPr/>
          <p:nvPr/>
        </p:nvSpPr>
        <p:spPr>
          <a:xfrm>
            <a:off x="10896711" y="3790614"/>
            <a:ext cx="182640" cy="183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11" name="TextBox 710">
                <a:extLst>
                  <a:ext uri="{FF2B5EF4-FFF2-40B4-BE49-F238E27FC236}">
                    <a16:creationId xmlns:a16="http://schemas.microsoft.com/office/drawing/2014/main" id="{B924BDD4-DFAB-7B40-A9AC-24FF11579B33}"/>
                  </a:ext>
                </a:extLst>
              </p:cNvPr>
              <p:cNvSpPr txBox="1"/>
              <p:nvPr/>
            </p:nvSpPr>
            <p:spPr>
              <a:xfrm>
                <a:off x="6788863" y="3762907"/>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6</m:t>
                          </m:r>
                        </m:sub>
                      </m:sSub>
                    </m:oMath>
                  </m:oMathPara>
                </a14:m>
                <a:endParaRPr lang="en-US" dirty="0"/>
              </a:p>
            </p:txBody>
          </p:sp>
        </mc:Choice>
        <mc:Fallback xmlns="">
          <p:sp>
            <p:nvSpPr>
              <p:cNvPr id="711" name="TextBox 710">
                <a:extLst>
                  <a:ext uri="{FF2B5EF4-FFF2-40B4-BE49-F238E27FC236}">
                    <a16:creationId xmlns:a16="http://schemas.microsoft.com/office/drawing/2014/main" id="{B924BDD4-DFAB-7B40-A9AC-24FF11579B33}"/>
                  </a:ext>
                </a:extLst>
              </p:cNvPr>
              <p:cNvSpPr txBox="1">
                <a:spLocks noRot="1" noChangeAspect="1" noMove="1" noResize="1" noEditPoints="1" noAdjustHandles="1" noChangeArrowheads="1" noChangeShapeType="1" noTextEdit="1"/>
              </p:cNvSpPr>
              <p:nvPr/>
            </p:nvSpPr>
            <p:spPr>
              <a:xfrm>
                <a:off x="6788863" y="3762907"/>
                <a:ext cx="281424" cy="276999"/>
              </a:xfrm>
              <a:prstGeom prst="rect">
                <a:avLst/>
              </a:prstGeom>
              <a:blipFill>
                <a:blip r:embed="rId33"/>
                <a:stretch>
                  <a:fillRect l="-13043"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2" name="TextBox 711">
                <a:extLst>
                  <a:ext uri="{FF2B5EF4-FFF2-40B4-BE49-F238E27FC236}">
                    <a16:creationId xmlns:a16="http://schemas.microsoft.com/office/drawing/2014/main" id="{3457281F-7A27-FB4F-80B6-83D7303DCA69}"/>
                  </a:ext>
                </a:extLst>
              </p:cNvPr>
              <p:cNvSpPr txBox="1"/>
              <p:nvPr/>
            </p:nvSpPr>
            <p:spPr>
              <a:xfrm>
                <a:off x="11179898" y="3743577"/>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6</m:t>
                          </m:r>
                        </m:sub>
                      </m:sSub>
                    </m:oMath>
                  </m:oMathPara>
                </a14:m>
                <a:endParaRPr lang="en-US" dirty="0"/>
              </a:p>
            </p:txBody>
          </p:sp>
        </mc:Choice>
        <mc:Fallback xmlns="">
          <p:sp>
            <p:nvSpPr>
              <p:cNvPr id="712" name="TextBox 711">
                <a:extLst>
                  <a:ext uri="{FF2B5EF4-FFF2-40B4-BE49-F238E27FC236}">
                    <a16:creationId xmlns:a16="http://schemas.microsoft.com/office/drawing/2014/main" id="{3457281F-7A27-FB4F-80B6-83D7303DCA69}"/>
                  </a:ext>
                </a:extLst>
              </p:cNvPr>
              <p:cNvSpPr txBox="1">
                <a:spLocks noRot="1" noChangeAspect="1" noMove="1" noResize="1" noEditPoints="1" noAdjustHandles="1" noChangeArrowheads="1" noChangeShapeType="1" noTextEdit="1"/>
              </p:cNvSpPr>
              <p:nvPr/>
            </p:nvSpPr>
            <p:spPr>
              <a:xfrm>
                <a:off x="11179898" y="3743577"/>
                <a:ext cx="283090" cy="276999"/>
              </a:xfrm>
              <a:prstGeom prst="rect">
                <a:avLst/>
              </a:prstGeom>
              <a:blipFill>
                <a:blip r:embed="rId34"/>
                <a:stretch>
                  <a:fillRect l="-16667" b="-21739"/>
                </a:stretch>
              </a:blipFill>
            </p:spPr>
            <p:txBody>
              <a:bodyPr/>
              <a:lstStyle/>
              <a:p>
                <a:r>
                  <a:rPr lang="en-US">
                    <a:noFill/>
                  </a:rPr>
                  <a:t> </a:t>
                </a:r>
              </a:p>
            </p:txBody>
          </p:sp>
        </mc:Fallback>
      </mc:AlternateContent>
      <p:grpSp>
        <p:nvGrpSpPr>
          <p:cNvPr id="713" name="Group 712">
            <a:extLst>
              <a:ext uri="{FF2B5EF4-FFF2-40B4-BE49-F238E27FC236}">
                <a16:creationId xmlns:a16="http://schemas.microsoft.com/office/drawing/2014/main" id="{52A731F6-BB39-B742-9478-1E911DEBD325}"/>
              </a:ext>
            </a:extLst>
          </p:cNvPr>
          <p:cNvGrpSpPr/>
          <p:nvPr/>
        </p:nvGrpSpPr>
        <p:grpSpPr>
          <a:xfrm>
            <a:off x="7137093" y="4179155"/>
            <a:ext cx="3045455" cy="183743"/>
            <a:chOff x="3312543" y="2369387"/>
            <a:chExt cx="4267200" cy="241541"/>
          </a:xfrm>
        </p:grpSpPr>
        <p:sp>
          <p:nvSpPr>
            <p:cNvPr id="714" name="Rectangle 713">
              <a:extLst>
                <a:ext uri="{FF2B5EF4-FFF2-40B4-BE49-F238E27FC236}">
                  <a16:creationId xmlns:a16="http://schemas.microsoft.com/office/drawing/2014/main" id="{DD183014-717B-9E40-B6BC-D163D8B5EBF7}"/>
                </a:ext>
              </a:extLst>
            </p:cNvPr>
            <p:cNvSpPr/>
            <p:nvPr/>
          </p:nvSpPr>
          <p:spPr>
            <a:xfrm>
              <a:off x="3312543" y="2369388"/>
              <a:ext cx="4267200" cy="24153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5" name="Straight Connector 714">
              <a:extLst>
                <a:ext uri="{FF2B5EF4-FFF2-40B4-BE49-F238E27FC236}">
                  <a16:creationId xmlns:a16="http://schemas.microsoft.com/office/drawing/2014/main" id="{EC7482CA-DF3B-A449-B6C7-467A059A34B7}"/>
                </a:ext>
              </a:extLst>
            </p:cNvPr>
            <p:cNvCxnSpPr/>
            <p:nvPr/>
          </p:nvCxnSpPr>
          <p:spPr>
            <a:xfrm>
              <a:off x="358283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16" name="Straight Connector 715">
              <a:extLst>
                <a:ext uri="{FF2B5EF4-FFF2-40B4-BE49-F238E27FC236}">
                  <a16:creationId xmlns:a16="http://schemas.microsoft.com/office/drawing/2014/main" id="{1C1872D7-8B48-4046-9289-DB33DE6C0883}"/>
                </a:ext>
              </a:extLst>
            </p:cNvPr>
            <p:cNvCxnSpPr/>
            <p:nvPr/>
          </p:nvCxnSpPr>
          <p:spPr>
            <a:xfrm>
              <a:off x="383875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17" name="Straight Connector 716">
              <a:extLst>
                <a:ext uri="{FF2B5EF4-FFF2-40B4-BE49-F238E27FC236}">
                  <a16:creationId xmlns:a16="http://schemas.microsoft.com/office/drawing/2014/main" id="{FB3AFEE4-09E6-9A47-9E86-8A452BDE1C77}"/>
                </a:ext>
              </a:extLst>
            </p:cNvPr>
            <p:cNvCxnSpPr/>
            <p:nvPr/>
          </p:nvCxnSpPr>
          <p:spPr>
            <a:xfrm>
              <a:off x="407454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18" name="Straight Connector 717">
              <a:extLst>
                <a:ext uri="{FF2B5EF4-FFF2-40B4-BE49-F238E27FC236}">
                  <a16:creationId xmlns:a16="http://schemas.microsoft.com/office/drawing/2014/main" id="{6CD37C6B-3DA9-A24E-8262-53A156DA03AB}"/>
                </a:ext>
              </a:extLst>
            </p:cNvPr>
            <p:cNvCxnSpPr/>
            <p:nvPr/>
          </p:nvCxnSpPr>
          <p:spPr>
            <a:xfrm>
              <a:off x="433046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19" name="Straight Connector 718">
              <a:extLst>
                <a:ext uri="{FF2B5EF4-FFF2-40B4-BE49-F238E27FC236}">
                  <a16:creationId xmlns:a16="http://schemas.microsoft.com/office/drawing/2014/main" id="{B7322D4F-2659-B64F-B07D-5431B6808E34}"/>
                </a:ext>
              </a:extLst>
            </p:cNvPr>
            <p:cNvCxnSpPr/>
            <p:nvPr/>
          </p:nvCxnSpPr>
          <p:spPr>
            <a:xfrm>
              <a:off x="456912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0" name="Straight Connector 719">
              <a:extLst>
                <a:ext uri="{FF2B5EF4-FFF2-40B4-BE49-F238E27FC236}">
                  <a16:creationId xmlns:a16="http://schemas.microsoft.com/office/drawing/2014/main" id="{A845B786-CFE5-C243-BB69-A27F9BBF594D}"/>
                </a:ext>
              </a:extLst>
            </p:cNvPr>
            <p:cNvCxnSpPr/>
            <p:nvPr/>
          </p:nvCxnSpPr>
          <p:spPr>
            <a:xfrm>
              <a:off x="482504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1" name="Straight Connector 720">
              <a:extLst>
                <a:ext uri="{FF2B5EF4-FFF2-40B4-BE49-F238E27FC236}">
                  <a16:creationId xmlns:a16="http://schemas.microsoft.com/office/drawing/2014/main" id="{EB3DAA72-6335-7648-9791-5BC96125DB62}"/>
                </a:ext>
              </a:extLst>
            </p:cNvPr>
            <p:cNvCxnSpPr/>
            <p:nvPr/>
          </p:nvCxnSpPr>
          <p:spPr>
            <a:xfrm>
              <a:off x="506083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2" name="Straight Connector 721">
              <a:extLst>
                <a:ext uri="{FF2B5EF4-FFF2-40B4-BE49-F238E27FC236}">
                  <a16:creationId xmlns:a16="http://schemas.microsoft.com/office/drawing/2014/main" id="{9AC59F6B-6FF1-C946-AEE4-EB8136CCD30E}"/>
                </a:ext>
              </a:extLst>
            </p:cNvPr>
            <p:cNvCxnSpPr/>
            <p:nvPr/>
          </p:nvCxnSpPr>
          <p:spPr>
            <a:xfrm>
              <a:off x="531674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3" name="Straight Connector 722">
              <a:extLst>
                <a:ext uri="{FF2B5EF4-FFF2-40B4-BE49-F238E27FC236}">
                  <a16:creationId xmlns:a16="http://schemas.microsoft.com/office/drawing/2014/main" id="{C3EEB526-5D5C-D845-A4DC-670E401929C3}"/>
                </a:ext>
              </a:extLst>
            </p:cNvPr>
            <p:cNvCxnSpPr/>
            <p:nvPr/>
          </p:nvCxnSpPr>
          <p:spPr>
            <a:xfrm>
              <a:off x="5569788"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4" name="Straight Connector 723">
              <a:extLst>
                <a:ext uri="{FF2B5EF4-FFF2-40B4-BE49-F238E27FC236}">
                  <a16:creationId xmlns:a16="http://schemas.microsoft.com/office/drawing/2014/main" id="{45CEF683-15F7-6D42-9C1B-A969299CBF86}"/>
                </a:ext>
              </a:extLst>
            </p:cNvPr>
            <p:cNvCxnSpPr/>
            <p:nvPr/>
          </p:nvCxnSpPr>
          <p:spPr>
            <a:xfrm>
              <a:off x="5825705"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5" name="Straight Connector 724">
              <a:extLst>
                <a:ext uri="{FF2B5EF4-FFF2-40B4-BE49-F238E27FC236}">
                  <a16:creationId xmlns:a16="http://schemas.microsoft.com/office/drawing/2014/main" id="{18118B75-30E6-B141-B429-1B498E7AF5C7}"/>
                </a:ext>
              </a:extLst>
            </p:cNvPr>
            <p:cNvCxnSpPr/>
            <p:nvPr/>
          </p:nvCxnSpPr>
          <p:spPr>
            <a:xfrm>
              <a:off x="6061493"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6" name="Straight Connector 725">
              <a:extLst>
                <a:ext uri="{FF2B5EF4-FFF2-40B4-BE49-F238E27FC236}">
                  <a16:creationId xmlns:a16="http://schemas.microsoft.com/office/drawing/2014/main" id="{5A835D72-9B12-5A43-8A4C-A12D5CBBAF47}"/>
                </a:ext>
              </a:extLst>
            </p:cNvPr>
            <p:cNvCxnSpPr/>
            <p:nvPr/>
          </p:nvCxnSpPr>
          <p:spPr>
            <a:xfrm>
              <a:off x="6317410" y="2369389"/>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7" name="Straight Connector 726">
              <a:extLst>
                <a:ext uri="{FF2B5EF4-FFF2-40B4-BE49-F238E27FC236}">
                  <a16:creationId xmlns:a16="http://schemas.microsoft.com/office/drawing/2014/main" id="{F74224B9-6483-064E-A155-C35176C16236}"/>
                </a:ext>
              </a:extLst>
            </p:cNvPr>
            <p:cNvCxnSpPr/>
            <p:nvPr/>
          </p:nvCxnSpPr>
          <p:spPr>
            <a:xfrm>
              <a:off x="6556075"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8" name="Straight Connector 727">
              <a:extLst>
                <a:ext uri="{FF2B5EF4-FFF2-40B4-BE49-F238E27FC236}">
                  <a16:creationId xmlns:a16="http://schemas.microsoft.com/office/drawing/2014/main" id="{BCABDB3B-E706-1E41-9969-05CDA7741ABE}"/>
                </a:ext>
              </a:extLst>
            </p:cNvPr>
            <p:cNvCxnSpPr/>
            <p:nvPr/>
          </p:nvCxnSpPr>
          <p:spPr>
            <a:xfrm>
              <a:off x="6811992"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29" name="Straight Connector 728">
              <a:extLst>
                <a:ext uri="{FF2B5EF4-FFF2-40B4-BE49-F238E27FC236}">
                  <a16:creationId xmlns:a16="http://schemas.microsoft.com/office/drawing/2014/main" id="{7A2D58E7-864E-A449-83DA-101C994E8D1A}"/>
                </a:ext>
              </a:extLst>
            </p:cNvPr>
            <p:cNvCxnSpPr/>
            <p:nvPr/>
          </p:nvCxnSpPr>
          <p:spPr>
            <a:xfrm>
              <a:off x="7047780"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cxnSp>
          <p:nvCxnSpPr>
            <p:cNvPr id="730" name="Straight Connector 729">
              <a:extLst>
                <a:ext uri="{FF2B5EF4-FFF2-40B4-BE49-F238E27FC236}">
                  <a16:creationId xmlns:a16="http://schemas.microsoft.com/office/drawing/2014/main" id="{E30D2D06-11A3-754F-9BB1-F3FB000AA868}"/>
                </a:ext>
              </a:extLst>
            </p:cNvPr>
            <p:cNvCxnSpPr/>
            <p:nvPr/>
          </p:nvCxnSpPr>
          <p:spPr>
            <a:xfrm>
              <a:off x="7303697" y="2369387"/>
              <a:ext cx="0" cy="241539"/>
            </a:xfrm>
            <a:prstGeom prst="line">
              <a:avLst/>
            </a:prstGeom>
            <a:ln>
              <a:solidFill>
                <a:schemeClr val="tx1"/>
              </a:solidFill>
            </a:ln>
          </p:spPr>
          <p:style>
            <a:lnRef idx="2">
              <a:schemeClr val="dk1"/>
            </a:lnRef>
            <a:fillRef idx="0">
              <a:schemeClr val="dk1"/>
            </a:fillRef>
            <a:effectRef idx="1">
              <a:schemeClr val="dk1"/>
            </a:effectRef>
            <a:fontRef idx="minor">
              <a:schemeClr val="tx1"/>
            </a:fontRef>
          </p:style>
        </p:cxnSp>
      </p:grpSp>
      <p:sp>
        <p:nvSpPr>
          <p:cNvPr id="731" name="Rectangle 730">
            <a:extLst>
              <a:ext uri="{FF2B5EF4-FFF2-40B4-BE49-F238E27FC236}">
                <a16:creationId xmlns:a16="http://schemas.microsoft.com/office/drawing/2014/main" id="{1FA77EA3-942E-8249-8ECF-18839F63A2B5}"/>
              </a:ext>
            </a:extLst>
          </p:cNvPr>
          <p:cNvSpPr/>
          <p:nvPr/>
        </p:nvSpPr>
        <p:spPr>
          <a:xfrm>
            <a:off x="10896709" y="4179155"/>
            <a:ext cx="182640" cy="18374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32" name="TextBox 731">
                <a:extLst>
                  <a:ext uri="{FF2B5EF4-FFF2-40B4-BE49-F238E27FC236}">
                    <a16:creationId xmlns:a16="http://schemas.microsoft.com/office/drawing/2014/main" id="{8D6B49D8-C225-EB4A-8C2B-59B20B069087}"/>
                  </a:ext>
                </a:extLst>
              </p:cNvPr>
              <p:cNvSpPr txBox="1"/>
              <p:nvPr/>
            </p:nvSpPr>
            <p:spPr>
              <a:xfrm>
                <a:off x="6788861" y="4151449"/>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7</m:t>
                          </m:r>
                        </m:sub>
                      </m:sSub>
                    </m:oMath>
                  </m:oMathPara>
                </a14:m>
                <a:endParaRPr lang="en-US" dirty="0"/>
              </a:p>
            </p:txBody>
          </p:sp>
        </mc:Choice>
        <mc:Fallback xmlns="">
          <p:sp>
            <p:nvSpPr>
              <p:cNvPr id="732" name="TextBox 731">
                <a:extLst>
                  <a:ext uri="{FF2B5EF4-FFF2-40B4-BE49-F238E27FC236}">
                    <a16:creationId xmlns:a16="http://schemas.microsoft.com/office/drawing/2014/main" id="{8D6B49D8-C225-EB4A-8C2B-59B20B069087}"/>
                  </a:ext>
                </a:extLst>
              </p:cNvPr>
              <p:cNvSpPr txBox="1">
                <a:spLocks noRot="1" noChangeAspect="1" noMove="1" noResize="1" noEditPoints="1" noAdjustHandles="1" noChangeArrowheads="1" noChangeShapeType="1" noTextEdit="1"/>
              </p:cNvSpPr>
              <p:nvPr/>
            </p:nvSpPr>
            <p:spPr>
              <a:xfrm>
                <a:off x="6788861" y="4151449"/>
                <a:ext cx="281424" cy="276999"/>
              </a:xfrm>
              <a:prstGeom prst="rect">
                <a:avLst/>
              </a:prstGeom>
              <a:blipFill>
                <a:blip r:embed="rId35"/>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3" name="TextBox 732">
                <a:extLst>
                  <a:ext uri="{FF2B5EF4-FFF2-40B4-BE49-F238E27FC236}">
                    <a16:creationId xmlns:a16="http://schemas.microsoft.com/office/drawing/2014/main" id="{64B0F612-792E-F541-B3F0-84441A0A9294}"/>
                  </a:ext>
                </a:extLst>
              </p:cNvPr>
              <p:cNvSpPr txBox="1"/>
              <p:nvPr/>
            </p:nvSpPr>
            <p:spPr>
              <a:xfrm>
                <a:off x="11179897" y="4132118"/>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7</m:t>
                          </m:r>
                        </m:sub>
                      </m:sSub>
                    </m:oMath>
                  </m:oMathPara>
                </a14:m>
                <a:endParaRPr lang="en-US" dirty="0"/>
              </a:p>
            </p:txBody>
          </p:sp>
        </mc:Choice>
        <mc:Fallback xmlns="">
          <p:sp>
            <p:nvSpPr>
              <p:cNvPr id="733" name="TextBox 732">
                <a:extLst>
                  <a:ext uri="{FF2B5EF4-FFF2-40B4-BE49-F238E27FC236}">
                    <a16:creationId xmlns:a16="http://schemas.microsoft.com/office/drawing/2014/main" id="{64B0F612-792E-F541-B3F0-84441A0A9294}"/>
                  </a:ext>
                </a:extLst>
              </p:cNvPr>
              <p:cNvSpPr txBox="1">
                <a:spLocks noRot="1" noChangeAspect="1" noMove="1" noResize="1" noEditPoints="1" noAdjustHandles="1" noChangeArrowheads="1" noChangeShapeType="1" noTextEdit="1"/>
              </p:cNvSpPr>
              <p:nvPr/>
            </p:nvSpPr>
            <p:spPr>
              <a:xfrm>
                <a:off x="11179897" y="4132118"/>
                <a:ext cx="283090" cy="276999"/>
              </a:xfrm>
              <a:prstGeom prst="rect">
                <a:avLst/>
              </a:prstGeom>
              <a:blipFill>
                <a:blip r:embed="rId36"/>
                <a:stretch>
                  <a:fillRect l="-16667"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4" name="TextBox 733">
                <a:extLst>
                  <a:ext uri="{FF2B5EF4-FFF2-40B4-BE49-F238E27FC236}">
                    <a16:creationId xmlns:a16="http://schemas.microsoft.com/office/drawing/2014/main" id="{8E9B2B12-DEF7-1E43-BD9A-FDD1ADA92B01}"/>
                  </a:ext>
                </a:extLst>
              </p:cNvPr>
              <p:cNvSpPr txBox="1"/>
              <p:nvPr/>
            </p:nvSpPr>
            <p:spPr>
              <a:xfrm>
                <a:off x="11191588" y="5031918"/>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734" name="TextBox 733">
                <a:extLst>
                  <a:ext uri="{FF2B5EF4-FFF2-40B4-BE49-F238E27FC236}">
                    <a16:creationId xmlns:a16="http://schemas.microsoft.com/office/drawing/2014/main" id="{8E9B2B12-DEF7-1E43-BD9A-FDD1ADA92B01}"/>
                  </a:ext>
                </a:extLst>
              </p:cNvPr>
              <p:cNvSpPr txBox="1">
                <a:spLocks noRot="1" noChangeAspect="1" noMove="1" noResize="1" noEditPoints="1" noAdjustHandles="1" noChangeArrowheads="1" noChangeShapeType="1" noTextEdit="1"/>
              </p:cNvSpPr>
              <p:nvPr/>
            </p:nvSpPr>
            <p:spPr>
              <a:xfrm>
                <a:off x="11191588" y="5031918"/>
                <a:ext cx="535467" cy="276999"/>
              </a:xfrm>
              <a:prstGeom prst="rect">
                <a:avLst/>
              </a:prstGeom>
              <a:blipFill>
                <a:blip r:embed="rId37"/>
                <a:stretch>
                  <a:fillRect l="-9302" r="-2326" b="-22727"/>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E678B2F6-5771-4D43-9244-2E1F1218BE26}"/>
              </a:ext>
            </a:extLst>
          </p:cNvPr>
          <p:cNvCxnSpPr/>
          <p:nvPr/>
        </p:nvCxnSpPr>
        <p:spPr>
          <a:xfrm>
            <a:off x="5124532" y="3762907"/>
            <a:ext cx="1476944"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EF4F6290-A35B-0C4C-8A9C-DD6A1CEB8282}"/>
              </a:ext>
            </a:extLst>
          </p:cNvPr>
          <p:cNvSpPr txBox="1"/>
          <p:nvPr/>
        </p:nvSpPr>
        <p:spPr>
          <a:xfrm>
            <a:off x="6201103" y="1396805"/>
            <a:ext cx="2835135" cy="461665"/>
          </a:xfrm>
          <a:prstGeom prst="rect">
            <a:avLst/>
          </a:prstGeom>
          <a:noFill/>
        </p:spPr>
        <p:txBody>
          <a:bodyPr wrap="none" rtlCol="0">
            <a:spAutoFit/>
          </a:bodyPr>
          <a:lstStyle/>
          <a:p>
            <a:r>
              <a:rPr lang="en-US" sz="2400" dirty="0"/>
              <a:t>Train, </a:t>
            </a:r>
            <a:r>
              <a:rPr lang="en-US" sz="2400" dirty="0">
                <a:solidFill>
                  <a:schemeClr val="accent3"/>
                </a:solidFill>
              </a:rPr>
              <a:t>Validation</a:t>
            </a:r>
            <a:r>
              <a:rPr lang="en-US" sz="2400" dirty="0"/>
              <a:t>, </a:t>
            </a:r>
            <a:r>
              <a:rPr lang="en-US" sz="2400" dirty="0">
                <a:solidFill>
                  <a:schemeClr val="accent2"/>
                </a:solidFill>
              </a:rPr>
              <a:t>Test</a:t>
            </a:r>
          </a:p>
        </p:txBody>
      </p:sp>
      <p:sp>
        <p:nvSpPr>
          <p:cNvPr id="6" name="TextBox 5">
            <a:extLst>
              <a:ext uri="{FF2B5EF4-FFF2-40B4-BE49-F238E27FC236}">
                <a16:creationId xmlns:a16="http://schemas.microsoft.com/office/drawing/2014/main" id="{2F8C090C-1699-2D4C-8342-7C830282762B}"/>
              </a:ext>
            </a:extLst>
          </p:cNvPr>
          <p:cNvSpPr txBox="1"/>
          <p:nvPr/>
        </p:nvSpPr>
        <p:spPr>
          <a:xfrm>
            <a:off x="5044600" y="3802710"/>
            <a:ext cx="1640514" cy="830997"/>
          </a:xfrm>
          <a:prstGeom prst="rect">
            <a:avLst/>
          </a:prstGeom>
          <a:noFill/>
        </p:spPr>
        <p:txBody>
          <a:bodyPr wrap="none" rtlCol="0">
            <a:spAutoFit/>
          </a:bodyPr>
          <a:lstStyle/>
          <a:p>
            <a:r>
              <a:rPr lang="en-US" sz="2400" dirty="0"/>
              <a:t>Random</a:t>
            </a:r>
            <a:br>
              <a:rPr lang="en-US" sz="2400" dirty="0"/>
            </a:br>
            <a:r>
              <a:rPr lang="en-US" sz="2400" dirty="0"/>
              <a:t>Assignment</a:t>
            </a:r>
          </a:p>
        </p:txBody>
      </p:sp>
    </p:spTree>
    <p:extLst>
      <p:ext uri="{BB962C8B-B14F-4D97-AF65-F5344CB8AC3E}">
        <p14:creationId xmlns:p14="http://schemas.microsoft.com/office/powerpoint/2010/main" val="2641113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3136-EE34-3644-9855-10A65B977E7F}"/>
              </a:ext>
            </a:extLst>
          </p:cNvPr>
          <p:cNvSpPr>
            <a:spLocks noGrp="1"/>
          </p:cNvSpPr>
          <p:nvPr>
            <p:ph type="title"/>
          </p:nvPr>
        </p:nvSpPr>
        <p:spPr/>
        <p:txBody>
          <a:bodyPr>
            <a:normAutofit/>
          </a:bodyPr>
          <a:lstStyle/>
          <a:p>
            <a:r>
              <a:rPr lang="en-US" sz="4800" dirty="0"/>
              <a:t>Split Data into Separate Groups</a:t>
            </a:r>
          </a:p>
        </p:txBody>
      </p:sp>
      <p:grpSp>
        <p:nvGrpSpPr>
          <p:cNvPr id="140" name="Group 139">
            <a:extLst>
              <a:ext uri="{FF2B5EF4-FFF2-40B4-BE49-F238E27FC236}">
                <a16:creationId xmlns:a16="http://schemas.microsoft.com/office/drawing/2014/main" id="{C2F928D2-B21F-3E49-ABF3-75FA12E9CB6A}"/>
              </a:ext>
            </a:extLst>
          </p:cNvPr>
          <p:cNvGrpSpPr/>
          <p:nvPr/>
        </p:nvGrpSpPr>
        <p:grpSpPr>
          <a:xfrm>
            <a:off x="514041" y="1978634"/>
            <a:ext cx="3045455" cy="183743"/>
            <a:chOff x="3312543" y="2369387"/>
            <a:chExt cx="4267200" cy="241541"/>
          </a:xfrm>
        </p:grpSpPr>
        <p:sp>
          <p:nvSpPr>
            <p:cNvPr id="257" name="Rectangle 256">
              <a:extLst>
                <a:ext uri="{FF2B5EF4-FFF2-40B4-BE49-F238E27FC236}">
                  <a16:creationId xmlns:a16="http://schemas.microsoft.com/office/drawing/2014/main" id="{FC73AC0F-A80F-0B40-9816-617EE26D63DA}"/>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8" name="Straight Connector 257">
              <a:extLst>
                <a:ext uri="{FF2B5EF4-FFF2-40B4-BE49-F238E27FC236}">
                  <a16:creationId xmlns:a16="http://schemas.microsoft.com/office/drawing/2014/main" id="{FED7B1DC-9E54-DA41-BF2C-1DABC7D589D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9" name="Straight Connector 258">
              <a:extLst>
                <a:ext uri="{FF2B5EF4-FFF2-40B4-BE49-F238E27FC236}">
                  <a16:creationId xmlns:a16="http://schemas.microsoft.com/office/drawing/2014/main" id="{A2E5179E-54C2-8A42-938C-099981C747FC}"/>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0" name="Straight Connector 259">
              <a:extLst>
                <a:ext uri="{FF2B5EF4-FFF2-40B4-BE49-F238E27FC236}">
                  <a16:creationId xmlns:a16="http://schemas.microsoft.com/office/drawing/2014/main" id="{2B84CD26-0AAC-5346-B2A9-100A33471297}"/>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1" name="Straight Connector 260">
              <a:extLst>
                <a:ext uri="{FF2B5EF4-FFF2-40B4-BE49-F238E27FC236}">
                  <a16:creationId xmlns:a16="http://schemas.microsoft.com/office/drawing/2014/main" id="{E2DBA0E7-C333-6245-AF05-3996BFE79C0B}"/>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2" name="Straight Connector 261">
              <a:extLst>
                <a:ext uri="{FF2B5EF4-FFF2-40B4-BE49-F238E27FC236}">
                  <a16:creationId xmlns:a16="http://schemas.microsoft.com/office/drawing/2014/main" id="{815FFF81-7BB8-DC46-B65D-864E488E851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3" name="Straight Connector 262">
              <a:extLst>
                <a:ext uri="{FF2B5EF4-FFF2-40B4-BE49-F238E27FC236}">
                  <a16:creationId xmlns:a16="http://schemas.microsoft.com/office/drawing/2014/main" id="{9B322212-227B-BB46-8663-E927FDD4939A}"/>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4" name="Straight Connector 263">
              <a:extLst>
                <a:ext uri="{FF2B5EF4-FFF2-40B4-BE49-F238E27FC236}">
                  <a16:creationId xmlns:a16="http://schemas.microsoft.com/office/drawing/2014/main" id="{F0722157-0D4C-8F4B-B768-A0C3267CFE2B}"/>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5" name="Straight Connector 264">
              <a:extLst>
                <a:ext uri="{FF2B5EF4-FFF2-40B4-BE49-F238E27FC236}">
                  <a16:creationId xmlns:a16="http://schemas.microsoft.com/office/drawing/2014/main" id="{A08FC3CA-BCDA-D340-BC1B-430C3D4DA15D}"/>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6" name="Straight Connector 265">
              <a:extLst>
                <a:ext uri="{FF2B5EF4-FFF2-40B4-BE49-F238E27FC236}">
                  <a16:creationId xmlns:a16="http://schemas.microsoft.com/office/drawing/2014/main" id="{C38ACD6C-6C2A-1F47-BB08-7797534F1510}"/>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7" name="Straight Connector 266">
              <a:extLst>
                <a:ext uri="{FF2B5EF4-FFF2-40B4-BE49-F238E27FC236}">
                  <a16:creationId xmlns:a16="http://schemas.microsoft.com/office/drawing/2014/main" id="{BB77AE3B-7F12-C542-B997-173594D64DE2}"/>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8" name="Straight Connector 267">
              <a:extLst>
                <a:ext uri="{FF2B5EF4-FFF2-40B4-BE49-F238E27FC236}">
                  <a16:creationId xmlns:a16="http://schemas.microsoft.com/office/drawing/2014/main" id="{451A7AC9-B711-F74B-A488-CC253D0CB17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9" name="Straight Connector 268">
              <a:extLst>
                <a:ext uri="{FF2B5EF4-FFF2-40B4-BE49-F238E27FC236}">
                  <a16:creationId xmlns:a16="http://schemas.microsoft.com/office/drawing/2014/main" id="{DA82CCA5-667E-3F45-B1D4-CC61A193C7C8}"/>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0" name="Straight Connector 269">
              <a:extLst>
                <a:ext uri="{FF2B5EF4-FFF2-40B4-BE49-F238E27FC236}">
                  <a16:creationId xmlns:a16="http://schemas.microsoft.com/office/drawing/2014/main" id="{91DAF109-BF03-574B-9A1E-8D54763D628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1" name="Straight Connector 270">
              <a:extLst>
                <a:ext uri="{FF2B5EF4-FFF2-40B4-BE49-F238E27FC236}">
                  <a16:creationId xmlns:a16="http://schemas.microsoft.com/office/drawing/2014/main" id="{9EBE42F9-36FE-F241-8818-A753CB1AB1B7}"/>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2" name="Straight Connector 271">
              <a:extLst>
                <a:ext uri="{FF2B5EF4-FFF2-40B4-BE49-F238E27FC236}">
                  <a16:creationId xmlns:a16="http://schemas.microsoft.com/office/drawing/2014/main" id="{684777A0-9E49-8245-9F54-E3AC6D780C44}"/>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3" name="Straight Connector 272">
              <a:extLst>
                <a:ext uri="{FF2B5EF4-FFF2-40B4-BE49-F238E27FC236}">
                  <a16:creationId xmlns:a16="http://schemas.microsoft.com/office/drawing/2014/main" id="{3DB84459-259E-1E4F-AB6F-C63EDA07F6D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1" name="Rectangle 140">
            <a:extLst>
              <a:ext uri="{FF2B5EF4-FFF2-40B4-BE49-F238E27FC236}">
                <a16:creationId xmlns:a16="http://schemas.microsoft.com/office/drawing/2014/main" id="{67A69AC4-ADAF-DE4E-9481-5958CC76D9EC}"/>
              </a:ext>
            </a:extLst>
          </p:cNvPr>
          <p:cNvSpPr/>
          <p:nvPr/>
        </p:nvSpPr>
        <p:spPr>
          <a:xfrm>
            <a:off x="4273657" y="1978634"/>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2" name="Group 141">
            <a:extLst>
              <a:ext uri="{FF2B5EF4-FFF2-40B4-BE49-F238E27FC236}">
                <a16:creationId xmlns:a16="http://schemas.microsoft.com/office/drawing/2014/main" id="{4DF93DFC-1F1C-C84B-B621-1569C3B3381A}"/>
              </a:ext>
            </a:extLst>
          </p:cNvPr>
          <p:cNvGrpSpPr/>
          <p:nvPr/>
        </p:nvGrpSpPr>
        <p:grpSpPr>
          <a:xfrm>
            <a:off x="514041" y="2325335"/>
            <a:ext cx="3045455" cy="183743"/>
            <a:chOff x="3312543" y="2369387"/>
            <a:chExt cx="4267200" cy="241541"/>
          </a:xfrm>
        </p:grpSpPr>
        <p:sp>
          <p:nvSpPr>
            <p:cNvPr id="240" name="Rectangle 239">
              <a:extLst>
                <a:ext uri="{FF2B5EF4-FFF2-40B4-BE49-F238E27FC236}">
                  <a16:creationId xmlns:a16="http://schemas.microsoft.com/office/drawing/2014/main" id="{A84338BA-F084-FA4C-A62A-93B15BB5800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1" name="Straight Connector 240">
              <a:extLst>
                <a:ext uri="{FF2B5EF4-FFF2-40B4-BE49-F238E27FC236}">
                  <a16:creationId xmlns:a16="http://schemas.microsoft.com/office/drawing/2014/main" id="{63F8C83E-8585-2A4E-9275-401FE8BFE301}"/>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2" name="Straight Connector 241">
              <a:extLst>
                <a:ext uri="{FF2B5EF4-FFF2-40B4-BE49-F238E27FC236}">
                  <a16:creationId xmlns:a16="http://schemas.microsoft.com/office/drawing/2014/main" id="{77969D2A-515D-E44F-86EB-C34640C3C1C4}"/>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3" name="Straight Connector 242">
              <a:extLst>
                <a:ext uri="{FF2B5EF4-FFF2-40B4-BE49-F238E27FC236}">
                  <a16:creationId xmlns:a16="http://schemas.microsoft.com/office/drawing/2014/main" id="{7D48AD4F-C9CE-D84B-BB5E-1C23E8288829}"/>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4" name="Straight Connector 243">
              <a:extLst>
                <a:ext uri="{FF2B5EF4-FFF2-40B4-BE49-F238E27FC236}">
                  <a16:creationId xmlns:a16="http://schemas.microsoft.com/office/drawing/2014/main" id="{BD494CC6-D3C2-3944-816D-FCDDCECDE3D6}"/>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5" name="Straight Connector 244">
              <a:extLst>
                <a:ext uri="{FF2B5EF4-FFF2-40B4-BE49-F238E27FC236}">
                  <a16:creationId xmlns:a16="http://schemas.microsoft.com/office/drawing/2014/main" id="{0182FE76-DA86-754B-A839-5899FD030EA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6" name="Straight Connector 245">
              <a:extLst>
                <a:ext uri="{FF2B5EF4-FFF2-40B4-BE49-F238E27FC236}">
                  <a16:creationId xmlns:a16="http://schemas.microsoft.com/office/drawing/2014/main" id="{F4DB5DA8-B1E3-E246-A635-FDD8260D8CB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7" name="Straight Connector 246">
              <a:extLst>
                <a:ext uri="{FF2B5EF4-FFF2-40B4-BE49-F238E27FC236}">
                  <a16:creationId xmlns:a16="http://schemas.microsoft.com/office/drawing/2014/main" id="{7A36B819-D13A-8744-AF27-F92AE356AA64}"/>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8" name="Straight Connector 247">
              <a:extLst>
                <a:ext uri="{FF2B5EF4-FFF2-40B4-BE49-F238E27FC236}">
                  <a16:creationId xmlns:a16="http://schemas.microsoft.com/office/drawing/2014/main" id="{3A588B57-FCDE-5A4B-A7F4-D938EAF679A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49" name="Straight Connector 248">
              <a:extLst>
                <a:ext uri="{FF2B5EF4-FFF2-40B4-BE49-F238E27FC236}">
                  <a16:creationId xmlns:a16="http://schemas.microsoft.com/office/drawing/2014/main" id="{E6F555FF-1EDD-0E42-8A87-0B48CBEE014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0" name="Straight Connector 249">
              <a:extLst>
                <a:ext uri="{FF2B5EF4-FFF2-40B4-BE49-F238E27FC236}">
                  <a16:creationId xmlns:a16="http://schemas.microsoft.com/office/drawing/2014/main" id="{469D2787-D7BF-E043-ADD4-E5CCFC3482EE}"/>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1" name="Straight Connector 250">
              <a:extLst>
                <a:ext uri="{FF2B5EF4-FFF2-40B4-BE49-F238E27FC236}">
                  <a16:creationId xmlns:a16="http://schemas.microsoft.com/office/drawing/2014/main" id="{413C1D42-4DB5-A748-B385-F39BD6805EE9}"/>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2" name="Straight Connector 251">
              <a:extLst>
                <a:ext uri="{FF2B5EF4-FFF2-40B4-BE49-F238E27FC236}">
                  <a16:creationId xmlns:a16="http://schemas.microsoft.com/office/drawing/2014/main" id="{2054EC16-3B24-6147-A191-49841C192B7F}"/>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3" name="Straight Connector 252">
              <a:extLst>
                <a:ext uri="{FF2B5EF4-FFF2-40B4-BE49-F238E27FC236}">
                  <a16:creationId xmlns:a16="http://schemas.microsoft.com/office/drawing/2014/main" id="{AA31BB9E-6248-B143-8D0F-B83F50C445B0}"/>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4" name="Straight Connector 253">
              <a:extLst>
                <a:ext uri="{FF2B5EF4-FFF2-40B4-BE49-F238E27FC236}">
                  <a16:creationId xmlns:a16="http://schemas.microsoft.com/office/drawing/2014/main" id="{26850026-B0BC-D442-A2C3-8DC986CB5843}"/>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5" name="Straight Connector 254">
              <a:extLst>
                <a:ext uri="{FF2B5EF4-FFF2-40B4-BE49-F238E27FC236}">
                  <a16:creationId xmlns:a16="http://schemas.microsoft.com/office/drawing/2014/main" id="{7EE5998E-A5A5-8D4D-9BD7-EAACD3A925D7}"/>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6" name="Straight Connector 255">
              <a:extLst>
                <a:ext uri="{FF2B5EF4-FFF2-40B4-BE49-F238E27FC236}">
                  <a16:creationId xmlns:a16="http://schemas.microsoft.com/office/drawing/2014/main" id="{BA0CC4EE-9CE0-E849-B77A-34CD88415648}"/>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3" name="Rectangle 142">
            <a:extLst>
              <a:ext uri="{FF2B5EF4-FFF2-40B4-BE49-F238E27FC236}">
                <a16:creationId xmlns:a16="http://schemas.microsoft.com/office/drawing/2014/main" id="{664D4233-CA3C-0F43-8E98-738097830582}"/>
              </a:ext>
            </a:extLst>
          </p:cNvPr>
          <p:cNvSpPr/>
          <p:nvPr/>
        </p:nvSpPr>
        <p:spPr>
          <a:xfrm>
            <a:off x="4273657" y="232533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4" name="Group 143">
            <a:extLst>
              <a:ext uri="{FF2B5EF4-FFF2-40B4-BE49-F238E27FC236}">
                <a16:creationId xmlns:a16="http://schemas.microsoft.com/office/drawing/2014/main" id="{63B5ADE3-4125-384F-96EA-8D1484BD0FAE}"/>
              </a:ext>
            </a:extLst>
          </p:cNvPr>
          <p:cNvGrpSpPr/>
          <p:nvPr/>
        </p:nvGrpSpPr>
        <p:grpSpPr>
          <a:xfrm>
            <a:off x="514041" y="2672035"/>
            <a:ext cx="3045455" cy="183743"/>
            <a:chOff x="3312543" y="2369387"/>
            <a:chExt cx="4267200" cy="241541"/>
          </a:xfrm>
        </p:grpSpPr>
        <p:sp>
          <p:nvSpPr>
            <p:cNvPr id="223" name="Rectangle 222">
              <a:extLst>
                <a:ext uri="{FF2B5EF4-FFF2-40B4-BE49-F238E27FC236}">
                  <a16:creationId xmlns:a16="http://schemas.microsoft.com/office/drawing/2014/main" id="{3E521754-5BD0-2841-AD0F-808C6EA4E290}"/>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4" name="Straight Connector 223">
              <a:extLst>
                <a:ext uri="{FF2B5EF4-FFF2-40B4-BE49-F238E27FC236}">
                  <a16:creationId xmlns:a16="http://schemas.microsoft.com/office/drawing/2014/main" id="{0766BD60-00A8-E54D-926F-405B199DBA10}"/>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5" name="Straight Connector 224">
              <a:extLst>
                <a:ext uri="{FF2B5EF4-FFF2-40B4-BE49-F238E27FC236}">
                  <a16:creationId xmlns:a16="http://schemas.microsoft.com/office/drawing/2014/main" id="{5B905675-BC44-CA42-8EC9-7D347FE1ECA0}"/>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6" name="Straight Connector 225">
              <a:extLst>
                <a:ext uri="{FF2B5EF4-FFF2-40B4-BE49-F238E27FC236}">
                  <a16:creationId xmlns:a16="http://schemas.microsoft.com/office/drawing/2014/main" id="{39008221-A8EE-CF48-979C-D6A591E0A9D5}"/>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7" name="Straight Connector 226">
              <a:extLst>
                <a:ext uri="{FF2B5EF4-FFF2-40B4-BE49-F238E27FC236}">
                  <a16:creationId xmlns:a16="http://schemas.microsoft.com/office/drawing/2014/main" id="{69044A7C-D3E2-364C-92F6-7E043CB51621}"/>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8" name="Straight Connector 227">
              <a:extLst>
                <a:ext uri="{FF2B5EF4-FFF2-40B4-BE49-F238E27FC236}">
                  <a16:creationId xmlns:a16="http://schemas.microsoft.com/office/drawing/2014/main" id="{4D3D3439-3DC8-E04D-AEEC-9FB967CEBB44}"/>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9" name="Straight Connector 228">
              <a:extLst>
                <a:ext uri="{FF2B5EF4-FFF2-40B4-BE49-F238E27FC236}">
                  <a16:creationId xmlns:a16="http://schemas.microsoft.com/office/drawing/2014/main" id="{DE27A6E3-92CA-1A4C-96E4-09E95FC6A4D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0" name="Straight Connector 229">
              <a:extLst>
                <a:ext uri="{FF2B5EF4-FFF2-40B4-BE49-F238E27FC236}">
                  <a16:creationId xmlns:a16="http://schemas.microsoft.com/office/drawing/2014/main" id="{0B74B5CC-2533-254C-B7B8-4465BAD8DDE5}"/>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1" name="Straight Connector 230">
              <a:extLst>
                <a:ext uri="{FF2B5EF4-FFF2-40B4-BE49-F238E27FC236}">
                  <a16:creationId xmlns:a16="http://schemas.microsoft.com/office/drawing/2014/main" id="{ED5DF333-8F9D-334E-912E-5AE41DDA295F}"/>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2" name="Straight Connector 231">
              <a:extLst>
                <a:ext uri="{FF2B5EF4-FFF2-40B4-BE49-F238E27FC236}">
                  <a16:creationId xmlns:a16="http://schemas.microsoft.com/office/drawing/2014/main" id="{AB22533A-57C4-6D46-9FA1-F7E1FB677DAF}"/>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3" name="Straight Connector 232">
              <a:extLst>
                <a:ext uri="{FF2B5EF4-FFF2-40B4-BE49-F238E27FC236}">
                  <a16:creationId xmlns:a16="http://schemas.microsoft.com/office/drawing/2014/main" id="{189AB918-910A-2548-9284-43B3EF2AAC09}"/>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4" name="Straight Connector 233">
              <a:extLst>
                <a:ext uri="{FF2B5EF4-FFF2-40B4-BE49-F238E27FC236}">
                  <a16:creationId xmlns:a16="http://schemas.microsoft.com/office/drawing/2014/main" id="{9F7625C1-6D3D-EF49-A847-C77EBDBC2232}"/>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5" name="Straight Connector 234">
              <a:extLst>
                <a:ext uri="{FF2B5EF4-FFF2-40B4-BE49-F238E27FC236}">
                  <a16:creationId xmlns:a16="http://schemas.microsoft.com/office/drawing/2014/main" id="{F8615251-A6D8-6E44-9FC9-9CA46D801AD1}"/>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6" name="Straight Connector 235">
              <a:extLst>
                <a:ext uri="{FF2B5EF4-FFF2-40B4-BE49-F238E27FC236}">
                  <a16:creationId xmlns:a16="http://schemas.microsoft.com/office/drawing/2014/main" id="{1784ADF4-A339-DA4A-BFB7-1567D636114A}"/>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7" name="Straight Connector 236">
              <a:extLst>
                <a:ext uri="{FF2B5EF4-FFF2-40B4-BE49-F238E27FC236}">
                  <a16:creationId xmlns:a16="http://schemas.microsoft.com/office/drawing/2014/main" id="{1412C608-62AB-4748-9CD1-CE74C479DE1A}"/>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8" name="Straight Connector 237">
              <a:extLst>
                <a:ext uri="{FF2B5EF4-FFF2-40B4-BE49-F238E27FC236}">
                  <a16:creationId xmlns:a16="http://schemas.microsoft.com/office/drawing/2014/main" id="{0D5177FF-9084-3A49-B2C0-9E639BA8BF1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39" name="Straight Connector 238">
              <a:extLst>
                <a:ext uri="{FF2B5EF4-FFF2-40B4-BE49-F238E27FC236}">
                  <a16:creationId xmlns:a16="http://schemas.microsoft.com/office/drawing/2014/main" id="{06970C79-0809-E949-B50E-91D48B618C71}"/>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5" name="Rectangle 144">
            <a:extLst>
              <a:ext uri="{FF2B5EF4-FFF2-40B4-BE49-F238E27FC236}">
                <a16:creationId xmlns:a16="http://schemas.microsoft.com/office/drawing/2014/main" id="{69B7B4CE-C059-BD42-B431-BF4E6852CF59}"/>
              </a:ext>
            </a:extLst>
          </p:cNvPr>
          <p:cNvSpPr/>
          <p:nvPr/>
        </p:nvSpPr>
        <p:spPr>
          <a:xfrm>
            <a:off x="4273657" y="267203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6" name="Group 145">
            <a:extLst>
              <a:ext uri="{FF2B5EF4-FFF2-40B4-BE49-F238E27FC236}">
                <a16:creationId xmlns:a16="http://schemas.microsoft.com/office/drawing/2014/main" id="{D2FDBBEE-0091-3340-8172-434C4642D093}"/>
              </a:ext>
            </a:extLst>
          </p:cNvPr>
          <p:cNvGrpSpPr/>
          <p:nvPr/>
        </p:nvGrpSpPr>
        <p:grpSpPr>
          <a:xfrm>
            <a:off x="514041" y="3018737"/>
            <a:ext cx="3045455" cy="183743"/>
            <a:chOff x="3312543" y="2369387"/>
            <a:chExt cx="4267200" cy="241541"/>
          </a:xfrm>
        </p:grpSpPr>
        <p:sp>
          <p:nvSpPr>
            <p:cNvPr id="206" name="Rectangle 205">
              <a:extLst>
                <a:ext uri="{FF2B5EF4-FFF2-40B4-BE49-F238E27FC236}">
                  <a16:creationId xmlns:a16="http://schemas.microsoft.com/office/drawing/2014/main" id="{C962B403-F79D-0B46-BF17-A22B0C5C9388}"/>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7" name="Straight Connector 206">
              <a:extLst>
                <a:ext uri="{FF2B5EF4-FFF2-40B4-BE49-F238E27FC236}">
                  <a16:creationId xmlns:a16="http://schemas.microsoft.com/office/drawing/2014/main" id="{F1AF4D47-FF8F-AE4B-9822-E594F503AD5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8" name="Straight Connector 207">
              <a:extLst>
                <a:ext uri="{FF2B5EF4-FFF2-40B4-BE49-F238E27FC236}">
                  <a16:creationId xmlns:a16="http://schemas.microsoft.com/office/drawing/2014/main" id="{983ADF80-4CCA-1647-ACE0-24EE3CA9B37F}"/>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9" name="Straight Connector 208">
              <a:extLst>
                <a:ext uri="{FF2B5EF4-FFF2-40B4-BE49-F238E27FC236}">
                  <a16:creationId xmlns:a16="http://schemas.microsoft.com/office/drawing/2014/main" id="{CDEFC0EB-BAF2-FE48-9C16-2366979F2996}"/>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0" name="Straight Connector 209">
              <a:extLst>
                <a:ext uri="{FF2B5EF4-FFF2-40B4-BE49-F238E27FC236}">
                  <a16:creationId xmlns:a16="http://schemas.microsoft.com/office/drawing/2014/main" id="{D93C8283-629E-3345-9FAA-416AC789D215}"/>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1" name="Straight Connector 210">
              <a:extLst>
                <a:ext uri="{FF2B5EF4-FFF2-40B4-BE49-F238E27FC236}">
                  <a16:creationId xmlns:a16="http://schemas.microsoft.com/office/drawing/2014/main" id="{AEE9913E-C247-4D45-993A-A2B09EC768C1}"/>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2" name="Straight Connector 211">
              <a:extLst>
                <a:ext uri="{FF2B5EF4-FFF2-40B4-BE49-F238E27FC236}">
                  <a16:creationId xmlns:a16="http://schemas.microsoft.com/office/drawing/2014/main" id="{2468C232-37C0-D043-8813-819D3A4E7F06}"/>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3" name="Straight Connector 212">
              <a:extLst>
                <a:ext uri="{FF2B5EF4-FFF2-40B4-BE49-F238E27FC236}">
                  <a16:creationId xmlns:a16="http://schemas.microsoft.com/office/drawing/2014/main" id="{C41E67CE-AF44-7546-9DD8-72C29A2E9531}"/>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4" name="Straight Connector 213">
              <a:extLst>
                <a:ext uri="{FF2B5EF4-FFF2-40B4-BE49-F238E27FC236}">
                  <a16:creationId xmlns:a16="http://schemas.microsoft.com/office/drawing/2014/main" id="{35A04067-48CB-7D4E-9822-11398D567DAB}"/>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5" name="Straight Connector 214">
              <a:extLst>
                <a:ext uri="{FF2B5EF4-FFF2-40B4-BE49-F238E27FC236}">
                  <a16:creationId xmlns:a16="http://schemas.microsoft.com/office/drawing/2014/main" id="{AC7CECAF-C4DC-0C4C-9B6C-242C35861DD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6" name="Straight Connector 215">
              <a:extLst>
                <a:ext uri="{FF2B5EF4-FFF2-40B4-BE49-F238E27FC236}">
                  <a16:creationId xmlns:a16="http://schemas.microsoft.com/office/drawing/2014/main" id="{5151E565-C4EB-4F41-A67C-108833F85239}"/>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7" name="Straight Connector 216">
              <a:extLst>
                <a:ext uri="{FF2B5EF4-FFF2-40B4-BE49-F238E27FC236}">
                  <a16:creationId xmlns:a16="http://schemas.microsoft.com/office/drawing/2014/main" id="{868BDA45-56F1-9F44-B332-06FBA83B03D3}"/>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8" name="Straight Connector 217">
              <a:extLst>
                <a:ext uri="{FF2B5EF4-FFF2-40B4-BE49-F238E27FC236}">
                  <a16:creationId xmlns:a16="http://schemas.microsoft.com/office/drawing/2014/main" id="{636F5AA4-ABE1-244A-A2B7-AD8DC5FE428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9" name="Straight Connector 218">
              <a:extLst>
                <a:ext uri="{FF2B5EF4-FFF2-40B4-BE49-F238E27FC236}">
                  <a16:creationId xmlns:a16="http://schemas.microsoft.com/office/drawing/2014/main" id="{7EAB16E9-DAFC-724D-BDA0-695F8CB70D8E}"/>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0" name="Straight Connector 219">
              <a:extLst>
                <a:ext uri="{FF2B5EF4-FFF2-40B4-BE49-F238E27FC236}">
                  <a16:creationId xmlns:a16="http://schemas.microsoft.com/office/drawing/2014/main" id="{C9521F99-A4E9-BA44-8062-0F72BE384D7F}"/>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1" name="Straight Connector 220">
              <a:extLst>
                <a:ext uri="{FF2B5EF4-FFF2-40B4-BE49-F238E27FC236}">
                  <a16:creationId xmlns:a16="http://schemas.microsoft.com/office/drawing/2014/main" id="{ECB13976-1F23-EF4C-93C0-470522E979A8}"/>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22" name="Straight Connector 221">
              <a:extLst>
                <a:ext uri="{FF2B5EF4-FFF2-40B4-BE49-F238E27FC236}">
                  <a16:creationId xmlns:a16="http://schemas.microsoft.com/office/drawing/2014/main" id="{3A805245-C5F9-CD48-BA4C-E7D1065D2D4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7" name="Rectangle 146">
            <a:extLst>
              <a:ext uri="{FF2B5EF4-FFF2-40B4-BE49-F238E27FC236}">
                <a16:creationId xmlns:a16="http://schemas.microsoft.com/office/drawing/2014/main" id="{9B6F65D3-2B92-0F48-8CCA-4E74E0CF447E}"/>
              </a:ext>
            </a:extLst>
          </p:cNvPr>
          <p:cNvSpPr/>
          <p:nvPr/>
        </p:nvSpPr>
        <p:spPr>
          <a:xfrm>
            <a:off x="4273657" y="3018737"/>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8" name="Group 147">
            <a:extLst>
              <a:ext uri="{FF2B5EF4-FFF2-40B4-BE49-F238E27FC236}">
                <a16:creationId xmlns:a16="http://schemas.microsoft.com/office/drawing/2014/main" id="{99D56071-74EE-4A41-B876-1C25C83832A9}"/>
              </a:ext>
            </a:extLst>
          </p:cNvPr>
          <p:cNvGrpSpPr/>
          <p:nvPr/>
        </p:nvGrpSpPr>
        <p:grpSpPr>
          <a:xfrm>
            <a:off x="514041" y="5119205"/>
            <a:ext cx="3045455" cy="183743"/>
            <a:chOff x="3312543" y="2369387"/>
            <a:chExt cx="4267200" cy="241541"/>
          </a:xfrm>
        </p:grpSpPr>
        <p:sp>
          <p:nvSpPr>
            <p:cNvPr id="189" name="Rectangle 188">
              <a:extLst>
                <a:ext uri="{FF2B5EF4-FFF2-40B4-BE49-F238E27FC236}">
                  <a16:creationId xmlns:a16="http://schemas.microsoft.com/office/drawing/2014/main" id="{37D77D9F-58CC-0146-BBF6-CA354FD0BE89}"/>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0" name="Straight Connector 189">
              <a:extLst>
                <a:ext uri="{FF2B5EF4-FFF2-40B4-BE49-F238E27FC236}">
                  <a16:creationId xmlns:a16="http://schemas.microsoft.com/office/drawing/2014/main" id="{5BA9609D-0C31-2044-9AF2-DD81F210BD79}"/>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190">
              <a:extLst>
                <a:ext uri="{FF2B5EF4-FFF2-40B4-BE49-F238E27FC236}">
                  <a16:creationId xmlns:a16="http://schemas.microsoft.com/office/drawing/2014/main" id="{FFC5C8BE-10F6-C744-A141-C63733D9B6B8}"/>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191">
              <a:extLst>
                <a:ext uri="{FF2B5EF4-FFF2-40B4-BE49-F238E27FC236}">
                  <a16:creationId xmlns:a16="http://schemas.microsoft.com/office/drawing/2014/main" id="{E663D45B-D6C2-C84F-B12C-BCBAE7521BCB}"/>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192">
              <a:extLst>
                <a:ext uri="{FF2B5EF4-FFF2-40B4-BE49-F238E27FC236}">
                  <a16:creationId xmlns:a16="http://schemas.microsoft.com/office/drawing/2014/main" id="{83DA22CA-9A9A-F742-8061-4BB36CABC662}"/>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193">
              <a:extLst>
                <a:ext uri="{FF2B5EF4-FFF2-40B4-BE49-F238E27FC236}">
                  <a16:creationId xmlns:a16="http://schemas.microsoft.com/office/drawing/2014/main" id="{C1D6E5D0-F67F-994A-8BAD-6A8A6D3A916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194">
              <a:extLst>
                <a:ext uri="{FF2B5EF4-FFF2-40B4-BE49-F238E27FC236}">
                  <a16:creationId xmlns:a16="http://schemas.microsoft.com/office/drawing/2014/main" id="{AC1EB0F3-9794-F54A-A02D-5CAFDED7C825}"/>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195">
              <a:extLst>
                <a:ext uri="{FF2B5EF4-FFF2-40B4-BE49-F238E27FC236}">
                  <a16:creationId xmlns:a16="http://schemas.microsoft.com/office/drawing/2014/main" id="{C61A98C5-8983-E44B-8860-E3852275653A}"/>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7" name="Straight Connector 196">
              <a:extLst>
                <a:ext uri="{FF2B5EF4-FFF2-40B4-BE49-F238E27FC236}">
                  <a16:creationId xmlns:a16="http://schemas.microsoft.com/office/drawing/2014/main" id="{A30F216C-2F6C-1F40-87AD-76566E7C1D8E}"/>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8" name="Straight Connector 197">
              <a:extLst>
                <a:ext uri="{FF2B5EF4-FFF2-40B4-BE49-F238E27FC236}">
                  <a16:creationId xmlns:a16="http://schemas.microsoft.com/office/drawing/2014/main" id="{78693AB3-8D78-F848-B7A6-74CF8F09AD4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9" name="Straight Connector 198">
              <a:extLst>
                <a:ext uri="{FF2B5EF4-FFF2-40B4-BE49-F238E27FC236}">
                  <a16:creationId xmlns:a16="http://schemas.microsoft.com/office/drawing/2014/main" id="{0C833275-9199-234B-B261-B4FE7F7343C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0" name="Straight Connector 199">
              <a:extLst>
                <a:ext uri="{FF2B5EF4-FFF2-40B4-BE49-F238E27FC236}">
                  <a16:creationId xmlns:a16="http://schemas.microsoft.com/office/drawing/2014/main" id="{0781CFD8-6339-1B4A-83F7-6FD31740E499}"/>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1" name="Straight Connector 200">
              <a:extLst>
                <a:ext uri="{FF2B5EF4-FFF2-40B4-BE49-F238E27FC236}">
                  <a16:creationId xmlns:a16="http://schemas.microsoft.com/office/drawing/2014/main" id="{B6A53500-8775-F342-96E8-FDA48FC9F67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2" name="Straight Connector 201">
              <a:extLst>
                <a:ext uri="{FF2B5EF4-FFF2-40B4-BE49-F238E27FC236}">
                  <a16:creationId xmlns:a16="http://schemas.microsoft.com/office/drawing/2014/main" id="{FA557805-1AE3-5B4C-868B-87E1533DE641}"/>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3" name="Straight Connector 202">
              <a:extLst>
                <a:ext uri="{FF2B5EF4-FFF2-40B4-BE49-F238E27FC236}">
                  <a16:creationId xmlns:a16="http://schemas.microsoft.com/office/drawing/2014/main" id="{542FE8D9-1FBB-ED4A-B71E-172C74DC562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4" name="Straight Connector 203">
              <a:extLst>
                <a:ext uri="{FF2B5EF4-FFF2-40B4-BE49-F238E27FC236}">
                  <a16:creationId xmlns:a16="http://schemas.microsoft.com/office/drawing/2014/main" id="{7A142969-0535-2448-8C49-CC3E6DDA265E}"/>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5" name="Straight Connector 204">
              <a:extLst>
                <a:ext uri="{FF2B5EF4-FFF2-40B4-BE49-F238E27FC236}">
                  <a16:creationId xmlns:a16="http://schemas.microsoft.com/office/drawing/2014/main" id="{A916323D-C0EC-C04C-8D5F-A1147B0A4F22}"/>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49" name="Rectangle 148">
            <a:extLst>
              <a:ext uri="{FF2B5EF4-FFF2-40B4-BE49-F238E27FC236}">
                <a16:creationId xmlns:a16="http://schemas.microsoft.com/office/drawing/2014/main" id="{77977010-2AC0-F04E-AB67-5EE09917EB33}"/>
              </a:ext>
            </a:extLst>
          </p:cNvPr>
          <p:cNvSpPr/>
          <p:nvPr/>
        </p:nvSpPr>
        <p:spPr>
          <a:xfrm>
            <a:off x="4273657" y="5119205"/>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0" name="Group 149">
            <a:extLst>
              <a:ext uri="{FF2B5EF4-FFF2-40B4-BE49-F238E27FC236}">
                <a16:creationId xmlns:a16="http://schemas.microsoft.com/office/drawing/2014/main" id="{1B3ADB47-87B1-8848-B48B-D8EC2985ADE0}"/>
              </a:ext>
            </a:extLst>
          </p:cNvPr>
          <p:cNvGrpSpPr/>
          <p:nvPr/>
        </p:nvGrpSpPr>
        <p:grpSpPr>
          <a:xfrm>
            <a:off x="514041" y="5465907"/>
            <a:ext cx="3045455" cy="183743"/>
            <a:chOff x="3312543" y="2369387"/>
            <a:chExt cx="4267200" cy="241541"/>
          </a:xfrm>
        </p:grpSpPr>
        <p:sp>
          <p:nvSpPr>
            <p:cNvPr id="172" name="Rectangle 171">
              <a:extLst>
                <a:ext uri="{FF2B5EF4-FFF2-40B4-BE49-F238E27FC236}">
                  <a16:creationId xmlns:a16="http://schemas.microsoft.com/office/drawing/2014/main" id="{D1E2D36C-B8D7-FC49-B07A-2D9CF66EB6FD}"/>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3" name="Straight Connector 172">
              <a:extLst>
                <a:ext uri="{FF2B5EF4-FFF2-40B4-BE49-F238E27FC236}">
                  <a16:creationId xmlns:a16="http://schemas.microsoft.com/office/drawing/2014/main" id="{D78EF8F6-4396-5449-BFAD-42B91D91D997}"/>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a:extLst>
                <a:ext uri="{FF2B5EF4-FFF2-40B4-BE49-F238E27FC236}">
                  <a16:creationId xmlns:a16="http://schemas.microsoft.com/office/drawing/2014/main" id="{A852DEB3-6B19-9E43-A6DA-936745A53DD0}"/>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5" name="Straight Connector 174">
              <a:extLst>
                <a:ext uri="{FF2B5EF4-FFF2-40B4-BE49-F238E27FC236}">
                  <a16:creationId xmlns:a16="http://schemas.microsoft.com/office/drawing/2014/main" id="{935AFF70-A5AB-1042-96CB-7CC9F4C0FEAE}"/>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a:extLst>
                <a:ext uri="{FF2B5EF4-FFF2-40B4-BE49-F238E27FC236}">
                  <a16:creationId xmlns:a16="http://schemas.microsoft.com/office/drawing/2014/main" id="{E119E04B-878F-494F-BC7A-36C138AEA988}"/>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a:extLst>
                <a:ext uri="{FF2B5EF4-FFF2-40B4-BE49-F238E27FC236}">
                  <a16:creationId xmlns:a16="http://schemas.microsoft.com/office/drawing/2014/main" id="{772360D9-457E-8A49-A409-2EA686CE4E89}"/>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a:extLst>
                <a:ext uri="{FF2B5EF4-FFF2-40B4-BE49-F238E27FC236}">
                  <a16:creationId xmlns:a16="http://schemas.microsoft.com/office/drawing/2014/main" id="{BD28D803-FB0F-C249-B747-CF18F0E700D8}"/>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9" name="Straight Connector 178">
              <a:extLst>
                <a:ext uri="{FF2B5EF4-FFF2-40B4-BE49-F238E27FC236}">
                  <a16:creationId xmlns:a16="http://schemas.microsoft.com/office/drawing/2014/main" id="{7B679DEB-4BB1-7846-B697-28BD420C6C58}"/>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0" name="Straight Connector 179">
              <a:extLst>
                <a:ext uri="{FF2B5EF4-FFF2-40B4-BE49-F238E27FC236}">
                  <a16:creationId xmlns:a16="http://schemas.microsoft.com/office/drawing/2014/main" id="{337D4688-3C87-2645-9DF9-D2112CADE014}"/>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1" name="Straight Connector 180">
              <a:extLst>
                <a:ext uri="{FF2B5EF4-FFF2-40B4-BE49-F238E27FC236}">
                  <a16:creationId xmlns:a16="http://schemas.microsoft.com/office/drawing/2014/main" id="{B02D5901-4C81-A64D-B030-02B88D10E8B2}"/>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2" name="Straight Connector 181">
              <a:extLst>
                <a:ext uri="{FF2B5EF4-FFF2-40B4-BE49-F238E27FC236}">
                  <a16:creationId xmlns:a16="http://schemas.microsoft.com/office/drawing/2014/main" id="{9AD1C110-09B6-5747-B67A-5A28275669C5}"/>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a:extLst>
                <a:ext uri="{FF2B5EF4-FFF2-40B4-BE49-F238E27FC236}">
                  <a16:creationId xmlns:a16="http://schemas.microsoft.com/office/drawing/2014/main" id="{A2A09756-0033-584D-AEBA-61DF29CECB78}"/>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a:extLst>
                <a:ext uri="{FF2B5EF4-FFF2-40B4-BE49-F238E27FC236}">
                  <a16:creationId xmlns:a16="http://schemas.microsoft.com/office/drawing/2014/main" id="{C6C328E7-4D84-544F-8DB2-B91CAF13A98F}"/>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a:extLst>
                <a:ext uri="{FF2B5EF4-FFF2-40B4-BE49-F238E27FC236}">
                  <a16:creationId xmlns:a16="http://schemas.microsoft.com/office/drawing/2014/main" id="{7FDBE9DC-080A-5947-942B-50516DEB09DA}"/>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a:extLst>
                <a:ext uri="{FF2B5EF4-FFF2-40B4-BE49-F238E27FC236}">
                  <a16:creationId xmlns:a16="http://schemas.microsoft.com/office/drawing/2014/main" id="{76359852-3DFB-2645-BADA-EFD08E7FB7E6}"/>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a:extLst>
                <a:ext uri="{FF2B5EF4-FFF2-40B4-BE49-F238E27FC236}">
                  <a16:creationId xmlns:a16="http://schemas.microsoft.com/office/drawing/2014/main" id="{D20990D4-4ABC-8C40-A311-66F32A7AB2B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8" name="Straight Connector 187">
              <a:extLst>
                <a:ext uri="{FF2B5EF4-FFF2-40B4-BE49-F238E27FC236}">
                  <a16:creationId xmlns:a16="http://schemas.microsoft.com/office/drawing/2014/main" id="{95FD9E0C-602E-F747-8CCF-EF6E49A62254}"/>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51" name="Rectangle 150">
            <a:extLst>
              <a:ext uri="{FF2B5EF4-FFF2-40B4-BE49-F238E27FC236}">
                <a16:creationId xmlns:a16="http://schemas.microsoft.com/office/drawing/2014/main" id="{65D63D47-7C14-A143-A27C-AC8F2F5CF970}"/>
              </a:ext>
            </a:extLst>
          </p:cNvPr>
          <p:cNvSpPr/>
          <p:nvPr/>
        </p:nvSpPr>
        <p:spPr>
          <a:xfrm>
            <a:off x="4273657" y="5465906"/>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2" name="Group 151">
            <a:extLst>
              <a:ext uri="{FF2B5EF4-FFF2-40B4-BE49-F238E27FC236}">
                <a16:creationId xmlns:a16="http://schemas.microsoft.com/office/drawing/2014/main" id="{93D84B37-C77B-5B4A-BB76-7CD79400B13F}"/>
              </a:ext>
            </a:extLst>
          </p:cNvPr>
          <p:cNvGrpSpPr/>
          <p:nvPr/>
        </p:nvGrpSpPr>
        <p:grpSpPr>
          <a:xfrm>
            <a:off x="2036768" y="4507971"/>
            <a:ext cx="86193" cy="360924"/>
            <a:chOff x="4525992" y="4557612"/>
            <a:chExt cx="120770" cy="474458"/>
          </a:xfrm>
          <a:solidFill>
            <a:schemeClr val="tx1">
              <a:lumMod val="65000"/>
              <a:lumOff val="35000"/>
            </a:schemeClr>
          </a:solidFill>
        </p:grpSpPr>
        <p:sp>
          <p:nvSpPr>
            <p:cNvPr id="169" name="Oval 168">
              <a:extLst>
                <a:ext uri="{FF2B5EF4-FFF2-40B4-BE49-F238E27FC236}">
                  <a16:creationId xmlns:a16="http://schemas.microsoft.com/office/drawing/2014/main" id="{F0ACC28A-486F-9445-A9A9-1BF25EF4CA9C}"/>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0" name="Oval 169">
              <a:extLst>
                <a:ext uri="{FF2B5EF4-FFF2-40B4-BE49-F238E27FC236}">
                  <a16:creationId xmlns:a16="http://schemas.microsoft.com/office/drawing/2014/main" id="{B425F538-BB1A-F64E-B198-4364F800C3C4}"/>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1029C0E2-6589-C84C-AD07-1EF284BCB417}"/>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3" name="Group 152">
            <a:extLst>
              <a:ext uri="{FF2B5EF4-FFF2-40B4-BE49-F238E27FC236}">
                <a16:creationId xmlns:a16="http://schemas.microsoft.com/office/drawing/2014/main" id="{6FD4CE33-24FB-0C47-8996-7B08A8620547}"/>
              </a:ext>
            </a:extLst>
          </p:cNvPr>
          <p:cNvGrpSpPr/>
          <p:nvPr/>
        </p:nvGrpSpPr>
        <p:grpSpPr>
          <a:xfrm>
            <a:off x="4321880" y="4505783"/>
            <a:ext cx="86193" cy="360924"/>
            <a:chOff x="4525992" y="4557612"/>
            <a:chExt cx="120770" cy="474458"/>
          </a:xfrm>
          <a:solidFill>
            <a:schemeClr val="tx1">
              <a:lumMod val="65000"/>
              <a:lumOff val="35000"/>
            </a:schemeClr>
          </a:solidFill>
        </p:grpSpPr>
        <p:sp>
          <p:nvSpPr>
            <p:cNvPr id="166" name="Oval 165">
              <a:extLst>
                <a:ext uri="{FF2B5EF4-FFF2-40B4-BE49-F238E27FC236}">
                  <a16:creationId xmlns:a16="http://schemas.microsoft.com/office/drawing/2014/main" id="{F1579587-095D-AC40-8E71-444EC6CE1392}"/>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7" name="Oval 166">
              <a:extLst>
                <a:ext uri="{FF2B5EF4-FFF2-40B4-BE49-F238E27FC236}">
                  <a16:creationId xmlns:a16="http://schemas.microsoft.com/office/drawing/2014/main" id="{F5BEAC72-CAA6-0A4A-B61E-907C271623E8}"/>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8" name="Oval 167">
              <a:extLst>
                <a:ext uri="{FF2B5EF4-FFF2-40B4-BE49-F238E27FC236}">
                  <a16:creationId xmlns:a16="http://schemas.microsoft.com/office/drawing/2014/main" id="{6EEE1961-A026-2843-81B3-5B5A37AAF383}"/>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54" name="TextBox 153">
                <a:extLst>
                  <a:ext uri="{FF2B5EF4-FFF2-40B4-BE49-F238E27FC236}">
                    <a16:creationId xmlns:a16="http://schemas.microsoft.com/office/drawing/2014/main" id="{AE09E875-18D5-7344-8E8F-C49F58B33C04}"/>
                  </a:ext>
                </a:extLst>
              </p:cNvPr>
              <p:cNvSpPr txBox="1"/>
              <p:nvPr/>
            </p:nvSpPr>
            <p:spPr>
              <a:xfrm>
                <a:off x="171286" y="1951658"/>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54" name="TextBox 153">
                <a:extLst>
                  <a:ext uri="{FF2B5EF4-FFF2-40B4-BE49-F238E27FC236}">
                    <a16:creationId xmlns:a16="http://schemas.microsoft.com/office/drawing/2014/main" id="{AE09E875-18D5-7344-8E8F-C49F58B33C04}"/>
                  </a:ext>
                </a:extLst>
              </p:cNvPr>
              <p:cNvSpPr txBox="1">
                <a:spLocks noRot="1" noChangeAspect="1" noMove="1" noResize="1" noEditPoints="1" noAdjustHandles="1" noChangeArrowheads="1" noChangeShapeType="1" noTextEdit="1"/>
              </p:cNvSpPr>
              <p:nvPr/>
            </p:nvSpPr>
            <p:spPr>
              <a:xfrm>
                <a:off x="171286" y="1951658"/>
                <a:ext cx="276101" cy="276999"/>
              </a:xfrm>
              <a:prstGeom prst="rect">
                <a:avLst/>
              </a:prstGeom>
              <a:blipFill>
                <a:blip r:embed="rId2"/>
                <a:stretch>
                  <a:fillRect l="-4348"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a:extLst>
                  <a:ext uri="{FF2B5EF4-FFF2-40B4-BE49-F238E27FC236}">
                    <a16:creationId xmlns:a16="http://schemas.microsoft.com/office/drawing/2014/main" id="{1ECCC8FA-A712-8A42-B0BA-8366C2229290}"/>
                  </a:ext>
                </a:extLst>
              </p:cNvPr>
              <p:cNvSpPr txBox="1"/>
              <p:nvPr/>
            </p:nvSpPr>
            <p:spPr>
              <a:xfrm>
                <a:off x="160017" y="226445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55" name="TextBox 154">
                <a:extLst>
                  <a:ext uri="{FF2B5EF4-FFF2-40B4-BE49-F238E27FC236}">
                    <a16:creationId xmlns:a16="http://schemas.microsoft.com/office/drawing/2014/main" id="{1ECCC8FA-A712-8A42-B0BA-8366C2229290}"/>
                  </a:ext>
                </a:extLst>
              </p:cNvPr>
              <p:cNvSpPr txBox="1">
                <a:spLocks noRot="1" noChangeAspect="1" noMove="1" noResize="1" noEditPoints="1" noAdjustHandles="1" noChangeArrowheads="1" noChangeShapeType="1" noTextEdit="1"/>
              </p:cNvSpPr>
              <p:nvPr/>
            </p:nvSpPr>
            <p:spPr>
              <a:xfrm>
                <a:off x="160017" y="2264455"/>
                <a:ext cx="281424" cy="276999"/>
              </a:xfrm>
              <a:prstGeom prst="rect">
                <a:avLst/>
              </a:prstGeom>
              <a:blipFill>
                <a:blip r:embed="rId3"/>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6ACCD8C3-A7BE-AB41-9E8B-71FB4EE5E4EE}"/>
                  </a:ext>
                </a:extLst>
              </p:cNvPr>
              <p:cNvSpPr txBox="1"/>
              <p:nvPr/>
            </p:nvSpPr>
            <p:spPr>
              <a:xfrm>
                <a:off x="166116" y="263412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156" name="TextBox 155">
                <a:extLst>
                  <a:ext uri="{FF2B5EF4-FFF2-40B4-BE49-F238E27FC236}">
                    <a16:creationId xmlns:a16="http://schemas.microsoft.com/office/drawing/2014/main" id="{6ACCD8C3-A7BE-AB41-9E8B-71FB4EE5E4EE}"/>
                  </a:ext>
                </a:extLst>
              </p:cNvPr>
              <p:cNvSpPr txBox="1">
                <a:spLocks noRot="1" noChangeAspect="1" noMove="1" noResize="1" noEditPoints="1" noAdjustHandles="1" noChangeArrowheads="1" noChangeShapeType="1" noTextEdit="1"/>
              </p:cNvSpPr>
              <p:nvPr/>
            </p:nvSpPr>
            <p:spPr>
              <a:xfrm>
                <a:off x="166116" y="2634121"/>
                <a:ext cx="281424" cy="276999"/>
              </a:xfrm>
              <a:prstGeom prst="rect">
                <a:avLst/>
              </a:prstGeom>
              <a:blipFill>
                <a:blip r:embed="rId4"/>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61E8D5AE-8D3A-5C47-A7B6-CA473297D678}"/>
                  </a:ext>
                </a:extLst>
              </p:cNvPr>
              <p:cNvSpPr txBox="1"/>
              <p:nvPr/>
            </p:nvSpPr>
            <p:spPr>
              <a:xfrm>
                <a:off x="165809" y="299103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157" name="TextBox 156">
                <a:extLst>
                  <a:ext uri="{FF2B5EF4-FFF2-40B4-BE49-F238E27FC236}">
                    <a16:creationId xmlns:a16="http://schemas.microsoft.com/office/drawing/2014/main" id="{61E8D5AE-8D3A-5C47-A7B6-CA473297D678}"/>
                  </a:ext>
                </a:extLst>
              </p:cNvPr>
              <p:cNvSpPr txBox="1">
                <a:spLocks noRot="1" noChangeAspect="1" noMove="1" noResize="1" noEditPoints="1" noAdjustHandles="1" noChangeArrowheads="1" noChangeShapeType="1" noTextEdit="1"/>
              </p:cNvSpPr>
              <p:nvPr/>
            </p:nvSpPr>
            <p:spPr>
              <a:xfrm>
                <a:off x="165809" y="2991030"/>
                <a:ext cx="281424" cy="276999"/>
              </a:xfrm>
              <a:prstGeom prst="rect">
                <a:avLst/>
              </a:prstGeom>
              <a:blipFill>
                <a:blip r:embed="rId5"/>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6C5E0D17-D7F0-A04D-BB8A-0FA04DD42DB4}"/>
                  </a:ext>
                </a:extLst>
              </p:cNvPr>
              <p:cNvSpPr txBox="1"/>
              <p:nvPr/>
            </p:nvSpPr>
            <p:spPr>
              <a:xfrm>
                <a:off x="-21580" y="5092230"/>
                <a:ext cx="63683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58" name="TextBox 157">
                <a:extLst>
                  <a:ext uri="{FF2B5EF4-FFF2-40B4-BE49-F238E27FC236}">
                    <a16:creationId xmlns:a16="http://schemas.microsoft.com/office/drawing/2014/main" id="{6C5E0D17-D7F0-A04D-BB8A-0FA04DD42DB4}"/>
                  </a:ext>
                </a:extLst>
              </p:cNvPr>
              <p:cNvSpPr txBox="1">
                <a:spLocks noRot="1" noChangeAspect="1" noMove="1" noResize="1" noEditPoints="1" noAdjustHandles="1" noChangeArrowheads="1" noChangeShapeType="1" noTextEdit="1"/>
              </p:cNvSpPr>
              <p:nvPr/>
            </p:nvSpPr>
            <p:spPr>
              <a:xfrm>
                <a:off x="-21580" y="5092230"/>
                <a:ext cx="636831" cy="276999"/>
              </a:xfrm>
              <a:prstGeom prst="rect">
                <a:avLst/>
              </a:prstGeom>
              <a:blipFill>
                <a:blip r:embed="rId6"/>
                <a:stretch>
                  <a:fillRect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428BFA4B-2F67-6541-B27E-19210CD65F18}"/>
                  </a:ext>
                </a:extLst>
              </p:cNvPr>
              <p:cNvSpPr txBox="1"/>
              <p:nvPr/>
            </p:nvSpPr>
            <p:spPr>
              <a:xfrm>
                <a:off x="160019" y="5438931"/>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159" name="TextBox 158">
                <a:extLst>
                  <a:ext uri="{FF2B5EF4-FFF2-40B4-BE49-F238E27FC236}">
                    <a16:creationId xmlns:a16="http://schemas.microsoft.com/office/drawing/2014/main" id="{428BFA4B-2F67-6541-B27E-19210CD65F18}"/>
                  </a:ext>
                </a:extLst>
              </p:cNvPr>
              <p:cNvSpPr txBox="1">
                <a:spLocks noRot="1" noChangeAspect="1" noMove="1" noResize="1" noEditPoints="1" noAdjustHandles="1" noChangeArrowheads="1" noChangeShapeType="1" noTextEdit="1"/>
              </p:cNvSpPr>
              <p:nvPr/>
            </p:nvSpPr>
            <p:spPr>
              <a:xfrm>
                <a:off x="160019" y="5438931"/>
                <a:ext cx="314189" cy="276999"/>
              </a:xfrm>
              <a:prstGeom prst="rect">
                <a:avLst/>
              </a:prstGeom>
              <a:blipFill>
                <a:blip r:embed="rId7"/>
                <a:stretch>
                  <a:fillRect l="-8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6A134275-8365-8944-B8F4-FF93EA7FD3EA}"/>
                  </a:ext>
                </a:extLst>
              </p:cNvPr>
              <p:cNvSpPr txBox="1"/>
              <p:nvPr/>
            </p:nvSpPr>
            <p:spPr>
              <a:xfrm>
                <a:off x="4574008" y="1951658"/>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160" name="TextBox 159">
                <a:extLst>
                  <a:ext uri="{FF2B5EF4-FFF2-40B4-BE49-F238E27FC236}">
                    <a16:creationId xmlns:a16="http://schemas.microsoft.com/office/drawing/2014/main" id="{6A134275-8365-8944-B8F4-FF93EA7FD3EA}"/>
                  </a:ext>
                </a:extLst>
              </p:cNvPr>
              <p:cNvSpPr txBox="1">
                <a:spLocks noRot="1" noChangeAspect="1" noMove="1" noResize="1" noEditPoints="1" noAdjustHandles="1" noChangeArrowheads="1" noChangeShapeType="1" noTextEdit="1"/>
              </p:cNvSpPr>
              <p:nvPr/>
            </p:nvSpPr>
            <p:spPr>
              <a:xfrm>
                <a:off x="4574008" y="1951658"/>
                <a:ext cx="277768" cy="276999"/>
              </a:xfrm>
              <a:prstGeom prst="rect">
                <a:avLst/>
              </a:prstGeom>
              <a:blipFill>
                <a:blip r:embed="rId8"/>
                <a:stretch>
                  <a:fillRect l="-22727" r="-4545"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0D1D2094-34F3-8144-8767-34D4425AE379}"/>
                  </a:ext>
                </a:extLst>
              </p:cNvPr>
              <p:cNvSpPr txBox="1"/>
              <p:nvPr/>
            </p:nvSpPr>
            <p:spPr>
              <a:xfrm>
                <a:off x="4562741" y="2296542"/>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161" name="TextBox 160">
                <a:extLst>
                  <a:ext uri="{FF2B5EF4-FFF2-40B4-BE49-F238E27FC236}">
                    <a16:creationId xmlns:a16="http://schemas.microsoft.com/office/drawing/2014/main" id="{0D1D2094-34F3-8144-8767-34D4425AE379}"/>
                  </a:ext>
                </a:extLst>
              </p:cNvPr>
              <p:cNvSpPr txBox="1">
                <a:spLocks noRot="1" noChangeAspect="1" noMove="1" noResize="1" noEditPoints="1" noAdjustHandles="1" noChangeArrowheads="1" noChangeShapeType="1" noTextEdit="1"/>
              </p:cNvSpPr>
              <p:nvPr/>
            </p:nvSpPr>
            <p:spPr>
              <a:xfrm>
                <a:off x="4562741" y="2296542"/>
                <a:ext cx="283090" cy="276999"/>
              </a:xfrm>
              <a:prstGeom prst="rect">
                <a:avLst/>
              </a:prstGeom>
              <a:blipFill>
                <a:blip r:embed="rId9"/>
                <a:stretch>
                  <a:fillRect l="-16667" r="-4167"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FA85C8B3-7DA0-EB45-A3E7-26E0EDCA930E}"/>
                  </a:ext>
                </a:extLst>
              </p:cNvPr>
              <p:cNvSpPr txBox="1"/>
              <p:nvPr/>
            </p:nvSpPr>
            <p:spPr>
              <a:xfrm>
                <a:off x="4568839" y="263412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162" name="TextBox 161">
                <a:extLst>
                  <a:ext uri="{FF2B5EF4-FFF2-40B4-BE49-F238E27FC236}">
                    <a16:creationId xmlns:a16="http://schemas.microsoft.com/office/drawing/2014/main" id="{FA85C8B3-7DA0-EB45-A3E7-26E0EDCA930E}"/>
                  </a:ext>
                </a:extLst>
              </p:cNvPr>
              <p:cNvSpPr txBox="1">
                <a:spLocks noRot="1" noChangeAspect="1" noMove="1" noResize="1" noEditPoints="1" noAdjustHandles="1" noChangeArrowheads="1" noChangeShapeType="1" noTextEdit="1"/>
              </p:cNvSpPr>
              <p:nvPr/>
            </p:nvSpPr>
            <p:spPr>
              <a:xfrm>
                <a:off x="4568839" y="2634121"/>
                <a:ext cx="283090" cy="276999"/>
              </a:xfrm>
              <a:prstGeom prst="rect">
                <a:avLst/>
              </a:prstGeom>
              <a:blipFill>
                <a:blip r:embed="rId10"/>
                <a:stretch>
                  <a:fillRect l="-22727" r="-4545" b="-26087"/>
                </a:stretch>
              </a:blipFill>
            </p:spPr>
            <p:txBody>
              <a:bodyPr/>
              <a:lstStyle/>
              <a:p>
                <a:r>
                  <a:rPr lang="en-US">
                    <a:noFill/>
                  </a:rPr>
                  <a:t> </a:t>
                </a:r>
              </a:p>
            </p:txBody>
          </p:sp>
        </mc:Fallback>
      </mc:AlternateContent>
      <p:sp>
        <p:nvSpPr>
          <p:cNvPr id="163" name="TextBox 162">
            <a:extLst>
              <a:ext uri="{FF2B5EF4-FFF2-40B4-BE49-F238E27FC236}">
                <a16:creationId xmlns:a16="http://schemas.microsoft.com/office/drawing/2014/main" id="{50E22D0A-E716-7C46-BAB3-1C4FEF4B3443}"/>
              </a:ext>
            </a:extLst>
          </p:cNvPr>
          <p:cNvSpPr txBox="1"/>
          <p:nvPr/>
        </p:nvSpPr>
        <p:spPr>
          <a:xfrm>
            <a:off x="4568533" y="2991030"/>
            <a:ext cx="65" cy="276999"/>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80EE9491-778A-EC49-B334-A48C51AB30C7}"/>
                  </a:ext>
                </a:extLst>
              </p:cNvPr>
              <p:cNvSpPr txBox="1"/>
              <p:nvPr/>
            </p:nvSpPr>
            <p:spPr>
              <a:xfrm>
                <a:off x="4562740" y="5438931"/>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164" name="TextBox 163">
                <a:extLst>
                  <a:ext uri="{FF2B5EF4-FFF2-40B4-BE49-F238E27FC236}">
                    <a16:creationId xmlns:a16="http://schemas.microsoft.com/office/drawing/2014/main" id="{80EE9491-778A-EC49-B334-A48C51AB30C7}"/>
                  </a:ext>
                </a:extLst>
              </p:cNvPr>
              <p:cNvSpPr txBox="1">
                <a:spLocks noRot="1" noChangeAspect="1" noMove="1" noResize="1" noEditPoints="1" noAdjustHandles="1" noChangeArrowheads="1" noChangeShapeType="1" noTextEdit="1"/>
              </p:cNvSpPr>
              <p:nvPr/>
            </p:nvSpPr>
            <p:spPr>
              <a:xfrm>
                <a:off x="4562740" y="5438931"/>
                <a:ext cx="315856" cy="276999"/>
              </a:xfrm>
              <a:prstGeom prst="rect">
                <a:avLst/>
              </a:prstGeom>
              <a:blipFill>
                <a:blip r:embed="rId11"/>
                <a:stretch>
                  <a:fillRect l="-1538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a:extLst>
                  <a:ext uri="{FF2B5EF4-FFF2-40B4-BE49-F238E27FC236}">
                    <a16:creationId xmlns:a16="http://schemas.microsoft.com/office/drawing/2014/main" id="{53315D7F-D775-8A4A-80D0-54FD02B60410}"/>
                  </a:ext>
                </a:extLst>
              </p:cNvPr>
              <p:cNvSpPr txBox="1"/>
              <p:nvPr/>
            </p:nvSpPr>
            <p:spPr>
              <a:xfrm>
                <a:off x="4556844" y="2971699"/>
                <a:ext cx="27321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165" name="TextBox 164">
                <a:extLst>
                  <a:ext uri="{FF2B5EF4-FFF2-40B4-BE49-F238E27FC236}">
                    <a16:creationId xmlns:a16="http://schemas.microsoft.com/office/drawing/2014/main" id="{53315D7F-D775-8A4A-80D0-54FD02B60410}"/>
                  </a:ext>
                </a:extLst>
              </p:cNvPr>
              <p:cNvSpPr txBox="1">
                <a:spLocks noRot="1" noChangeAspect="1" noMove="1" noResize="1" noEditPoints="1" noAdjustHandles="1" noChangeArrowheads="1" noChangeShapeType="1" noTextEdit="1"/>
              </p:cNvSpPr>
              <p:nvPr/>
            </p:nvSpPr>
            <p:spPr>
              <a:xfrm>
                <a:off x="4556844" y="2971699"/>
                <a:ext cx="273216" cy="276999"/>
              </a:xfrm>
              <a:prstGeom prst="rect">
                <a:avLst/>
              </a:prstGeom>
              <a:blipFill>
                <a:blip r:embed="rId12"/>
                <a:stretch>
                  <a:fillRect l="-18182" r="-4545" b="-21739"/>
                </a:stretch>
              </a:blipFill>
            </p:spPr>
            <p:txBody>
              <a:bodyPr/>
              <a:lstStyle/>
              <a:p>
                <a:r>
                  <a:rPr lang="en-US">
                    <a:noFill/>
                  </a:rPr>
                  <a:t> </a:t>
                </a:r>
              </a:p>
            </p:txBody>
          </p:sp>
        </mc:Fallback>
      </mc:AlternateContent>
      <p:sp>
        <p:nvSpPr>
          <p:cNvPr id="274" name="TextBox 273">
            <a:extLst>
              <a:ext uri="{FF2B5EF4-FFF2-40B4-BE49-F238E27FC236}">
                <a16:creationId xmlns:a16="http://schemas.microsoft.com/office/drawing/2014/main" id="{DA58816D-DE12-0C48-BFF5-C46CF9EAF534}"/>
              </a:ext>
            </a:extLst>
          </p:cNvPr>
          <p:cNvSpPr txBox="1"/>
          <p:nvPr/>
        </p:nvSpPr>
        <p:spPr>
          <a:xfrm>
            <a:off x="792133" y="5806921"/>
            <a:ext cx="2351093" cy="461665"/>
          </a:xfrm>
          <a:prstGeom prst="rect">
            <a:avLst/>
          </a:prstGeom>
          <a:noFill/>
        </p:spPr>
        <p:txBody>
          <a:bodyPr wrap="none" rtlCol="0">
            <a:spAutoFit/>
          </a:bodyPr>
          <a:lstStyle/>
          <a:p>
            <a:r>
              <a:rPr lang="en-US" sz="2400" dirty="0"/>
              <a:t>All Available Data</a:t>
            </a:r>
          </a:p>
        </p:txBody>
      </p:sp>
      <p:grpSp>
        <p:nvGrpSpPr>
          <p:cNvPr id="275" name="Group 274">
            <a:extLst>
              <a:ext uri="{FF2B5EF4-FFF2-40B4-BE49-F238E27FC236}">
                <a16:creationId xmlns:a16="http://schemas.microsoft.com/office/drawing/2014/main" id="{F48D2B41-4911-F34A-8721-F736E1772AAF}"/>
              </a:ext>
            </a:extLst>
          </p:cNvPr>
          <p:cNvGrpSpPr/>
          <p:nvPr/>
        </p:nvGrpSpPr>
        <p:grpSpPr>
          <a:xfrm>
            <a:off x="514039" y="3407278"/>
            <a:ext cx="3045455" cy="183743"/>
            <a:chOff x="3312543" y="2369387"/>
            <a:chExt cx="4267200" cy="241541"/>
          </a:xfrm>
        </p:grpSpPr>
        <p:sp>
          <p:nvSpPr>
            <p:cNvPr id="276" name="Rectangle 275">
              <a:extLst>
                <a:ext uri="{FF2B5EF4-FFF2-40B4-BE49-F238E27FC236}">
                  <a16:creationId xmlns:a16="http://schemas.microsoft.com/office/drawing/2014/main" id="{48BD73F5-9E89-BC4F-A4F7-E6ED264FFE2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7" name="Straight Connector 276">
              <a:extLst>
                <a:ext uri="{FF2B5EF4-FFF2-40B4-BE49-F238E27FC236}">
                  <a16:creationId xmlns:a16="http://schemas.microsoft.com/office/drawing/2014/main" id="{38917E7B-3E03-0443-B146-DF72F3956BCC}"/>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8" name="Straight Connector 277">
              <a:extLst>
                <a:ext uri="{FF2B5EF4-FFF2-40B4-BE49-F238E27FC236}">
                  <a16:creationId xmlns:a16="http://schemas.microsoft.com/office/drawing/2014/main" id="{915FEFC5-82E5-504B-AB09-2CDDE49E56EC}"/>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9" name="Straight Connector 278">
              <a:extLst>
                <a:ext uri="{FF2B5EF4-FFF2-40B4-BE49-F238E27FC236}">
                  <a16:creationId xmlns:a16="http://schemas.microsoft.com/office/drawing/2014/main" id="{E5EC0CF1-BAA8-5248-9F53-90E0F542F504}"/>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0" name="Straight Connector 279">
              <a:extLst>
                <a:ext uri="{FF2B5EF4-FFF2-40B4-BE49-F238E27FC236}">
                  <a16:creationId xmlns:a16="http://schemas.microsoft.com/office/drawing/2014/main" id="{1B1E1ECD-E52B-8C48-9E63-271A4B0D417F}"/>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1" name="Straight Connector 280">
              <a:extLst>
                <a:ext uri="{FF2B5EF4-FFF2-40B4-BE49-F238E27FC236}">
                  <a16:creationId xmlns:a16="http://schemas.microsoft.com/office/drawing/2014/main" id="{11006DB6-2013-024D-AEE9-A33AA2824D5E}"/>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2" name="Straight Connector 281">
              <a:extLst>
                <a:ext uri="{FF2B5EF4-FFF2-40B4-BE49-F238E27FC236}">
                  <a16:creationId xmlns:a16="http://schemas.microsoft.com/office/drawing/2014/main" id="{0D709C71-42B3-CE42-B549-61A1E228A5F0}"/>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3" name="Straight Connector 282">
              <a:extLst>
                <a:ext uri="{FF2B5EF4-FFF2-40B4-BE49-F238E27FC236}">
                  <a16:creationId xmlns:a16="http://schemas.microsoft.com/office/drawing/2014/main" id="{65398CBB-5116-C548-AF32-531DEA58BA12}"/>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4" name="Straight Connector 283">
              <a:extLst>
                <a:ext uri="{FF2B5EF4-FFF2-40B4-BE49-F238E27FC236}">
                  <a16:creationId xmlns:a16="http://schemas.microsoft.com/office/drawing/2014/main" id="{3D093729-3E2B-3C4E-8A2A-C30D559EC670}"/>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5" name="Straight Connector 284">
              <a:extLst>
                <a:ext uri="{FF2B5EF4-FFF2-40B4-BE49-F238E27FC236}">
                  <a16:creationId xmlns:a16="http://schemas.microsoft.com/office/drawing/2014/main" id="{5ED26D67-03CE-ED4F-95CF-44377D1C0EBB}"/>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6" name="Straight Connector 285">
              <a:extLst>
                <a:ext uri="{FF2B5EF4-FFF2-40B4-BE49-F238E27FC236}">
                  <a16:creationId xmlns:a16="http://schemas.microsoft.com/office/drawing/2014/main" id="{6B6C5E5A-1245-5842-B60C-849B80C98018}"/>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7" name="Straight Connector 286">
              <a:extLst>
                <a:ext uri="{FF2B5EF4-FFF2-40B4-BE49-F238E27FC236}">
                  <a16:creationId xmlns:a16="http://schemas.microsoft.com/office/drawing/2014/main" id="{788DBC44-7344-BA47-AC7F-4B8FA44B3ADE}"/>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8" name="Straight Connector 287">
              <a:extLst>
                <a:ext uri="{FF2B5EF4-FFF2-40B4-BE49-F238E27FC236}">
                  <a16:creationId xmlns:a16="http://schemas.microsoft.com/office/drawing/2014/main" id="{BDF94389-F545-D643-A394-31EFD3CB1F0E}"/>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9" name="Straight Connector 288">
              <a:extLst>
                <a:ext uri="{FF2B5EF4-FFF2-40B4-BE49-F238E27FC236}">
                  <a16:creationId xmlns:a16="http://schemas.microsoft.com/office/drawing/2014/main" id="{33C538FE-0B57-4944-A7DF-EE81E59E5774}"/>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0" name="Straight Connector 289">
              <a:extLst>
                <a:ext uri="{FF2B5EF4-FFF2-40B4-BE49-F238E27FC236}">
                  <a16:creationId xmlns:a16="http://schemas.microsoft.com/office/drawing/2014/main" id="{CDB71E83-FB25-5348-9A9F-6DFF49291B2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1" name="Straight Connector 290">
              <a:extLst>
                <a:ext uri="{FF2B5EF4-FFF2-40B4-BE49-F238E27FC236}">
                  <a16:creationId xmlns:a16="http://schemas.microsoft.com/office/drawing/2014/main" id="{B169964E-3D6A-E743-B9A4-7D3A78E3BF07}"/>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2" name="Straight Connector 291">
              <a:extLst>
                <a:ext uri="{FF2B5EF4-FFF2-40B4-BE49-F238E27FC236}">
                  <a16:creationId xmlns:a16="http://schemas.microsoft.com/office/drawing/2014/main" id="{710102C5-CC45-5942-BA51-58EAD3A439CD}"/>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293" name="Rectangle 292">
            <a:extLst>
              <a:ext uri="{FF2B5EF4-FFF2-40B4-BE49-F238E27FC236}">
                <a16:creationId xmlns:a16="http://schemas.microsoft.com/office/drawing/2014/main" id="{3BF55FCA-FF7A-6C46-9FBD-2CF13FD95A2A}"/>
              </a:ext>
            </a:extLst>
          </p:cNvPr>
          <p:cNvSpPr/>
          <p:nvPr/>
        </p:nvSpPr>
        <p:spPr>
          <a:xfrm>
            <a:off x="4273656" y="3407278"/>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94" name="TextBox 293">
                <a:extLst>
                  <a:ext uri="{FF2B5EF4-FFF2-40B4-BE49-F238E27FC236}">
                    <a16:creationId xmlns:a16="http://schemas.microsoft.com/office/drawing/2014/main" id="{95F27336-3890-DD46-ACA2-C5E72F028274}"/>
                  </a:ext>
                </a:extLst>
              </p:cNvPr>
              <p:cNvSpPr txBox="1"/>
              <p:nvPr/>
            </p:nvSpPr>
            <p:spPr>
              <a:xfrm>
                <a:off x="165808" y="337957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5</m:t>
                          </m:r>
                        </m:sub>
                      </m:sSub>
                    </m:oMath>
                  </m:oMathPara>
                </a14:m>
                <a:endParaRPr lang="en-US" dirty="0"/>
              </a:p>
            </p:txBody>
          </p:sp>
        </mc:Choice>
        <mc:Fallback xmlns="">
          <p:sp>
            <p:nvSpPr>
              <p:cNvPr id="294" name="TextBox 293">
                <a:extLst>
                  <a:ext uri="{FF2B5EF4-FFF2-40B4-BE49-F238E27FC236}">
                    <a16:creationId xmlns:a16="http://schemas.microsoft.com/office/drawing/2014/main" id="{95F27336-3890-DD46-ACA2-C5E72F028274}"/>
                  </a:ext>
                </a:extLst>
              </p:cNvPr>
              <p:cNvSpPr txBox="1">
                <a:spLocks noRot="1" noChangeAspect="1" noMove="1" noResize="1" noEditPoints="1" noAdjustHandles="1" noChangeArrowheads="1" noChangeShapeType="1" noTextEdit="1"/>
              </p:cNvSpPr>
              <p:nvPr/>
            </p:nvSpPr>
            <p:spPr>
              <a:xfrm>
                <a:off x="165808" y="3379571"/>
                <a:ext cx="281424" cy="276999"/>
              </a:xfrm>
              <a:prstGeom prst="rect">
                <a:avLst/>
              </a:prstGeom>
              <a:blipFill>
                <a:blip r:embed="rId13"/>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5" name="TextBox 294">
                <a:extLst>
                  <a:ext uri="{FF2B5EF4-FFF2-40B4-BE49-F238E27FC236}">
                    <a16:creationId xmlns:a16="http://schemas.microsoft.com/office/drawing/2014/main" id="{75777B4A-8CCD-1B4A-8D25-EF260307C911}"/>
                  </a:ext>
                </a:extLst>
              </p:cNvPr>
              <p:cNvSpPr txBox="1"/>
              <p:nvPr/>
            </p:nvSpPr>
            <p:spPr>
              <a:xfrm>
                <a:off x="4556843" y="336024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5</m:t>
                          </m:r>
                        </m:sub>
                      </m:sSub>
                    </m:oMath>
                  </m:oMathPara>
                </a14:m>
                <a:endParaRPr lang="en-US" dirty="0"/>
              </a:p>
            </p:txBody>
          </p:sp>
        </mc:Choice>
        <mc:Fallback xmlns="">
          <p:sp>
            <p:nvSpPr>
              <p:cNvPr id="295" name="TextBox 294">
                <a:extLst>
                  <a:ext uri="{FF2B5EF4-FFF2-40B4-BE49-F238E27FC236}">
                    <a16:creationId xmlns:a16="http://schemas.microsoft.com/office/drawing/2014/main" id="{75777B4A-8CCD-1B4A-8D25-EF260307C911}"/>
                  </a:ext>
                </a:extLst>
              </p:cNvPr>
              <p:cNvSpPr txBox="1">
                <a:spLocks noRot="1" noChangeAspect="1" noMove="1" noResize="1" noEditPoints="1" noAdjustHandles="1" noChangeArrowheads="1" noChangeShapeType="1" noTextEdit="1"/>
              </p:cNvSpPr>
              <p:nvPr/>
            </p:nvSpPr>
            <p:spPr>
              <a:xfrm>
                <a:off x="4556843" y="3360241"/>
                <a:ext cx="283090" cy="276999"/>
              </a:xfrm>
              <a:prstGeom prst="rect">
                <a:avLst/>
              </a:prstGeom>
              <a:blipFill>
                <a:blip r:embed="rId14"/>
                <a:stretch>
                  <a:fillRect l="-17391" r="-4348" b="-27273"/>
                </a:stretch>
              </a:blipFill>
            </p:spPr>
            <p:txBody>
              <a:bodyPr/>
              <a:lstStyle/>
              <a:p>
                <a:r>
                  <a:rPr lang="en-US">
                    <a:noFill/>
                  </a:rPr>
                  <a:t> </a:t>
                </a:r>
              </a:p>
            </p:txBody>
          </p:sp>
        </mc:Fallback>
      </mc:AlternateContent>
      <p:grpSp>
        <p:nvGrpSpPr>
          <p:cNvPr id="296" name="Group 295">
            <a:extLst>
              <a:ext uri="{FF2B5EF4-FFF2-40B4-BE49-F238E27FC236}">
                <a16:creationId xmlns:a16="http://schemas.microsoft.com/office/drawing/2014/main" id="{D5E3D641-A46D-5443-9E90-666539F6E277}"/>
              </a:ext>
            </a:extLst>
          </p:cNvPr>
          <p:cNvGrpSpPr/>
          <p:nvPr/>
        </p:nvGrpSpPr>
        <p:grpSpPr>
          <a:xfrm>
            <a:off x="514038" y="3795819"/>
            <a:ext cx="3045455" cy="183743"/>
            <a:chOff x="3312543" y="2369387"/>
            <a:chExt cx="4267200" cy="241541"/>
          </a:xfrm>
        </p:grpSpPr>
        <p:sp>
          <p:nvSpPr>
            <p:cNvPr id="297" name="Rectangle 296">
              <a:extLst>
                <a:ext uri="{FF2B5EF4-FFF2-40B4-BE49-F238E27FC236}">
                  <a16:creationId xmlns:a16="http://schemas.microsoft.com/office/drawing/2014/main" id="{04333AF1-D746-EE4E-BCA5-F615EED7862B}"/>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8" name="Straight Connector 297">
              <a:extLst>
                <a:ext uri="{FF2B5EF4-FFF2-40B4-BE49-F238E27FC236}">
                  <a16:creationId xmlns:a16="http://schemas.microsoft.com/office/drawing/2014/main" id="{D74AE921-7BE5-DA42-8393-312A8EE851E7}"/>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9" name="Straight Connector 298">
              <a:extLst>
                <a:ext uri="{FF2B5EF4-FFF2-40B4-BE49-F238E27FC236}">
                  <a16:creationId xmlns:a16="http://schemas.microsoft.com/office/drawing/2014/main" id="{2B1A7E51-6479-804E-A711-F89ACD2E53D2}"/>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0" name="Straight Connector 299">
              <a:extLst>
                <a:ext uri="{FF2B5EF4-FFF2-40B4-BE49-F238E27FC236}">
                  <a16:creationId xmlns:a16="http://schemas.microsoft.com/office/drawing/2014/main" id="{A6F5C2D0-437F-CF43-8E87-9E41E81E82DC}"/>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1" name="Straight Connector 300">
              <a:extLst>
                <a:ext uri="{FF2B5EF4-FFF2-40B4-BE49-F238E27FC236}">
                  <a16:creationId xmlns:a16="http://schemas.microsoft.com/office/drawing/2014/main" id="{C8E50853-3D50-7644-A64B-AC491BABA49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2" name="Straight Connector 301">
              <a:extLst>
                <a:ext uri="{FF2B5EF4-FFF2-40B4-BE49-F238E27FC236}">
                  <a16:creationId xmlns:a16="http://schemas.microsoft.com/office/drawing/2014/main" id="{071BCFF1-446C-E644-9243-E622087E3C78}"/>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3" name="Straight Connector 302">
              <a:extLst>
                <a:ext uri="{FF2B5EF4-FFF2-40B4-BE49-F238E27FC236}">
                  <a16:creationId xmlns:a16="http://schemas.microsoft.com/office/drawing/2014/main" id="{67A266BE-5119-324E-84A8-BA1F4AD3FBC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4" name="Straight Connector 303">
              <a:extLst>
                <a:ext uri="{FF2B5EF4-FFF2-40B4-BE49-F238E27FC236}">
                  <a16:creationId xmlns:a16="http://schemas.microsoft.com/office/drawing/2014/main" id="{9CFC051B-F3B4-3A4C-B931-8365E23CD802}"/>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5" name="Straight Connector 304">
              <a:extLst>
                <a:ext uri="{FF2B5EF4-FFF2-40B4-BE49-F238E27FC236}">
                  <a16:creationId xmlns:a16="http://schemas.microsoft.com/office/drawing/2014/main" id="{BEEC6241-A905-6549-B914-B2BAF6D4C022}"/>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6" name="Straight Connector 305">
              <a:extLst>
                <a:ext uri="{FF2B5EF4-FFF2-40B4-BE49-F238E27FC236}">
                  <a16:creationId xmlns:a16="http://schemas.microsoft.com/office/drawing/2014/main" id="{4A51F2F3-55CA-934C-A48C-3CEEE36B3D80}"/>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7" name="Straight Connector 306">
              <a:extLst>
                <a:ext uri="{FF2B5EF4-FFF2-40B4-BE49-F238E27FC236}">
                  <a16:creationId xmlns:a16="http://schemas.microsoft.com/office/drawing/2014/main" id="{4FBF5DBE-A226-B540-A9E4-35E8AEDE7C53}"/>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8" name="Straight Connector 307">
              <a:extLst>
                <a:ext uri="{FF2B5EF4-FFF2-40B4-BE49-F238E27FC236}">
                  <a16:creationId xmlns:a16="http://schemas.microsoft.com/office/drawing/2014/main" id="{64171FE9-E809-D44B-859C-614B320BCE4C}"/>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9" name="Straight Connector 308">
              <a:extLst>
                <a:ext uri="{FF2B5EF4-FFF2-40B4-BE49-F238E27FC236}">
                  <a16:creationId xmlns:a16="http://schemas.microsoft.com/office/drawing/2014/main" id="{E775B0BF-16CD-EE43-8F62-96D189943C2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0" name="Straight Connector 309">
              <a:extLst>
                <a:ext uri="{FF2B5EF4-FFF2-40B4-BE49-F238E27FC236}">
                  <a16:creationId xmlns:a16="http://schemas.microsoft.com/office/drawing/2014/main" id="{A92B8B66-58DD-1545-831D-AC82D533AB5E}"/>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1" name="Straight Connector 310">
              <a:extLst>
                <a:ext uri="{FF2B5EF4-FFF2-40B4-BE49-F238E27FC236}">
                  <a16:creationId xmlns:a16="http://schemas.microsoft.com/office/drawing/2014/main" id="{F24B99F5-262F-AD4A-83D3-3991E66937A5}"/>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2" name="Straight Connector 311">
              <a:extLst>
                <a:ext uri="{FF2B5EF4-FFF2-40B4-BE49-F238E27FC236}">
                  <a16:creationId xmlns:a16="http://schemas.microsoft.com/office/drawing/2014/main" id="{768D0D38-87BC-5E41-862B-CB14A632217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3" name="Straight Connector 312">
              <a:extLst>
                <a:ext uri="{FF2B5EF4-FFF2-40B4-BE49-F238E27FC236}">
                  <a16:creationId xmlns:a16="http://schemas.microsoft.com/office/drawing/2014/main" id="{69340A31-D2A5-D349-900F-66ACA48C08A9}"/>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314" name="Rectangle 313">
            <a:extLst>
              <a:ext uri="{FF2B5EF4-FFF2-40B4-BE49-F238E27FC236}">
                <a16:creationId xmlns:a16="http://schemas.microsoft.com/office/drawing/2014/main" id="{8A964B19-A32D-4148-862B-BFA84715D3D0}"/>
              </a:ext>
            </a:extLst>
          </p:cNvPr>
          <p:cNvSpPr/>
          <p:nvPr/>
        </p:nvSpPr>
        <p:spPr>
          <a:xfrm>
            <a:off x="4273655" y="3795819"/>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9A192C32-213A-4F48-8BB5-C7236FB8DED0}"/>
                  </a:ext>
                </a:extLst>
              </p:cNvPr>
              <p:cNvSpPr txBox="1"/>
              <p:nvPr/>
            </p:nvSpPr>
            <p:spPr>
              <a:xfrm>
                <a:off x="165807" y="3768113"/>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6</m:t>
                          </m:r>
                        </m:sub>
                      </m:sSub>
                    </m:oMath>
                  </m:oMathPara>
                </a14:m>
                <a:endParaRPr lang="en-US" dirty="0"/>
              </a:p>
            </p:txBody>
          </p:sp>
        </mc:Choice>
        <mc:Fallback xmlns="">
          <p:sp>
            <p:nvSpPr>
              <p:cNvPr id="315" name="TextBox 314">
                <a:extLst>
                  <a:ext uri="{FF2B5EF4-FFF2-40B4-BE49-F238E27FC236}">
                    <a16:creationId xmlns:a16="http://schemas.microsoft.com/office/drawing/2014/main" id="{9A192C32-213A-4F48-8BB5-C7236FB8DED0}"/>
                  </a:ext>
                </a:extLst>
              </p:cNvPr>
              <p:cNvSpPr txBox="1">
                <a:spLocks noRot="1" noChangeAspect="1" noMove="1" noResize="1" noEditPoints="1" noAdjustHandles="1" noChangeArrowheads="1" noChangeShapeType="1" noTextEdit="1"/>
              </p:cNvSpPr>
              <p:nvPr/>
            </p:nvSpPr>
            <p:spPr>
              <a:xfrm>
                <a:off x="165807" y="3768113"/>
                <a:ext cx="281424" cy="276999"/>
              </a:xfrm>
              <a:prstGeom prst="rect">
                <a:avLst/>
              </a:prstGeom>
              <a:blipFill>
                <a:blip r:embed="rId15"/>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6" name="TextBox 315">
                <a:extLst>
                  <a:ext uri="{FF2B5EF4-FFF2-40B4-BE49-F238E27FC236}">
                    <a16:creationId xmlns:a16="http://schemas.microsoft.com/office/drawing/2014/main" id="{21B29041-6202-AF44-8000-59CE5B81A87A}"/>
                  </a:ext>
                </a:extLst>
              </p:cNvPr>
              <p:cNvSpPr txBox="1"/>
              <p:nvPr/>
            </p:nvSpPr>
            <p:spPr>
              <a:xfrm>
                <a:off x="4556842" y="3748782"/>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6</m:t>
                          </m:r>
                        </m:sub>
                      </m:sSub>
                    </m:oMath>
                  </m:oMathPara>
                </a14:m>
                <a:endParaRPr lang="en-US" dirty="0"/>
              </a:p>
            </p:txBody>
          </p:sp>
        </mc:Choice>
        <mc:Fallback xmlns="">
          <p:sp>
            <p:nvSpPr>
              <p:cNvPr id="316" name="TextBox 315">
                <a:extLst>
                  <a:ext uri="{FF2B5EF4-FFF2-40B4-BE49-F238E27FC236}">
                    <a16:creationId xmlns:a16="http://schemas.microsoft.com/office/drawing/2014/main" id="{21B29041-6202-AF44-8000-59CE5B81A87A}"/>
                  </a:ext>
                </a:extLst>
              </p:cNvPr>
              <p:cNvSpPr txBox="1">
                <a:spLocks noRot="1" noChangeAspect="1" noMove="1" noResize="1" noEditPoints="1" noAdjustHandles="1" noChangeArrowheads="1" noChangeShapeType="1" noTextEdit="1"/>
              </p:cNvSpPr>
              <p:nvPr/>
            </p:nvSpPr>
            <p:spPr>
              <a:xfrm>
                <a:off x="4556842" y="3748782"/>
                <a:ext cx="283090" cy="276999"/>
              </a:xfrm>
              <a:prstGeom prst="rect">
                <a:avLst/>
              </a:prstGeom>
              <a:blipFill>
                <a:blip r:embed="rId16"/>
                <a:stretch>
                  <a:fillRect l="-17391" r="-4348" b="-26087"/>
                </a:stretch>
              </a:blipFill>
            </p:spPr>
            <p:txBody>
              <a:bodyPr/>
              <a:lstStyle/>
              <a:p>
                <a:r>
                  <a:rPr lang="en-US">
                    <a:noFill/>
                  </a:rPr>
                  <a:t> </a:t>
                </a:r>
              </a:p>
            </p:txBody>
          </p:sp>
        </mc:Fallback>
      </mc:AlternateContent>
      <p:grpSp>
        <p:nvGrpSpPr>
          <p:cNvPr id="317" name="Group 316">
            <a:extLst>
              <a:ext uri="{FF2B5EF4-FFF2-40B4-BE49-F238E27FC236}">
                <a16:creationId xmlns:a16="http://schemas.microsoft.com/office/drawing/2014/main" id="{008CC1CD-0FCB-5244-82CB-4B18BCD75877}"/>
              </a:ext>
            </a:extLst>
          </p:cNvPr>
          <p:cNvGrpSpPr/>
          <p:nvPr/>
        </p:nvGrpSpPr>
        <p:grpSpPr>
          <a:xfrm>
            <a:off x="514037" y="4184361"/>
            <a:ext cx="3045455" cy="183743"/>
            <a:chOff x="3312543" y="2369387"/>
            <a:chExt cx="4267200" cy="241541"/>
          </a:xfrm>
        </p:grpSpPr>
        <p:sp>
          <p:nvSpPr>
            <p:cNvPr id="318" name="Rectangle 317">
              <a:extLst>
                <a:ext uri="{FF2B5EF4-FFF2-40B4-BE49-F238E27FC236}">
                  <a16:creationId xmlns:a16="http://schemas.microsoft.com/office/drawing/2014/main" id="{50185BF8-3EB7-C241-B64E-E85168CD729A}"/>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9" name="Straight Connector 318">
              <a:extLst>
                <a:ext uri="{FF2B5EF4-FFF2-40B4-BE49-F238E27FC236}">
                  <a16:creationId xmlns:a16="http://schemas.microsoft.com/office/drawing/2014/main" id="{98EF2FEB-2CBE-8F40-B0B6-D0FDA07BEE21}"/>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0" name="Straight Connector 319">
              <a:extLst>
                <a:ext uri="{FF2B5EF4-FFF2-40B4-BE49-F238E27FC236}">
                  <a16:creationId xmlns:a16="http://schemas.microsoft.com/office/drawing/2014/main" id="{4617DFFA-BADC-BE42-84AC-C941102B91D8}"/>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1" name="Straight Connector 320">
              <a:extLst>
                <a:ext uri="{FF2B5EF4-FFF2-40B4-BE49-F238E27FC236}">
                  <a16:creationId xmlns:a16="http://schemas.microsoft.com/office/drawing/2014/main" id="{99EEF758-7E99-2D42-9E88-6634B7D37EEF}"/>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2" name="Straight Connector 321">
              <a:extLst>
                <a:ext uri="{FF2B5EF4-FFF2-40B4-BE49-F238E27FC236}">
                  <a16:creationId xmlns:a16="http://schemas.microsoft.com/office/drawing/2014/main" id="{CCDFF955-C0E7-FB4D-A57F-A88E08BD58C6}"/>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3" name="Straight Connector 322">
              <a:extLst>
                <a:ext uri="{FF2B5EF4-FFF2-40B4-BE49-F238E27FC236}">
                  <a16:creationId xmlns:a16="http://schemas.microsoft.com/office/drawing/2014/main" id="{FF468490-F64D-9642-8F0E-926F19D775E0}"/>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4" name="Straight Connector 323">
              <a:extLst>
                <a:ext uri="{FF2B5EF4-FFF2-40B4-BE49-F238E27FC236}">
                  <a16:creationId xmlns:a16="http://schemas.microsoft.com/office/drawing/2014/main" id="{B767E944-FC30-E542-9BE2-B2C90B7DCFB4}"/>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5" name="Straight Connector 324">
              <a:extLst>
                <a:ext uri="{FF2B5EF4-FFF2-40B4-BE49-F238E27FC236}">
                  <a16:creationId xmlns:a16="http://schemas.microsoft.com/office/drawing/2014/main" id="{3E4C6BD2-D251-244E-AD2B-685853910703}"/>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6" name="Straight Connector 325">
              <a:extLst>
                <a:ext uri="{FF2B5EF4-FFF2-40B4-BE49-F238E27FC236}">
                  <a16:creationId xmlns:a16="http://schemas.microsoft.com/office/drawing/2014/main" id="{A7AA30AF-1210-3946-A093-848E3B3B8AB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7" name="Straight Connector 326">
              <a:extLst>
                <a:ext uri="{FF2B5EF4-FFF2-40B4-BE49-F238E27FC236}">
                  <a16:creationId xmlns:a16="http://schemas.microsoft.com/office/drawing/2014/main" id="{98019036-E14A-4044-AB29-096864C62AAD}"/>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8" name="Straight Connector 327">
              <a:extLst>
                <a:ext uri="{FF2B5EF4-FFF2-40B4-BE49-F238E27FC236}">
                  <a16:creationId xmlns:a16="http://schemas.microsoft.com/office/drawing/2014/main" id="{9CCFD318-B07A-9841-A939-5AFD16573865}"/>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9" name="Straight Connector 328">
              <a:extLst>
                <a:ext uri="{FF2B5EF4-FFF2-40B4-BE49-F238E27FC236}">
                  <a16:creationId xmlns:a16="http://schemas.microsoft.com/office/drawing/2014/main" id="{8ADD9EA3-B431-AE46-9989-A35AE32694D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0" name="Straight Connector 329">
              <a:extLst>
                <a:ext uri="{FF2B5EF4-FFF2-40B4-BE49-F238E27FC236}">
                  <a16:creationId xmlns:a16="http://schemas.microsoft.com/office/drawing/2014/main" id="{48B98A5E-C941-054C-A990-5B406D009F1B}"/>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1" name="Straight Connector 330">
              <a:extLst>
                <a:ext uri="{FF2B5EF4-FFF2-40B4-BE49-F238E27FC236}">
                  <a16:creationId xmlns:a16="http://schemas.microsoft.com/office/drawing/2014/main" id="{0DB7EAA9-EF49-4448-9779-9AC9564EFA25}"/>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2" name="Straight Connector 331">
              <a:extLst>
                <a:ext uri="{FF2B5EF4-FFF2-40B4-BE49-F238E27FC236}">
                  <a16:creationId xmlns:a16="http://schemas.microsoft.com/office/drawing/2014/main" id="{4FB6D71D-4FBE-7448-8B54-E5351E7294C9}"/>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3" name="Straight Connector 332">
              <a:extLst>
                <a:ext uri="{FF2B5EF4-FFF2-40B4-BE49-F238E27FC236}">
                  <a16:creationId xmlns:a16="http://schemas.microsoft.com/office/drawing/2014/main" id="{DC667103-801B-F04F-9C43-5439F5EF6188}"/>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4" name="Straight Connector 333">
              <a:extLst>
                <a:ext uri="{FF2B5EF4-FFF2-40B4-BE49-F238E27FC236}">
                  <a16:creationId xmlns:a16="http://schemas.microsoft.com/office/drawing/2014/main" id="{534FF8B6-C908-034C-893D-910C44669FA7}"/>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335" name="Rectangle 334">
            <a:extLst>
              <a:ext uri="{FF2B5EF4-FFF2-40B4-BE49-F238E27FC236}">
                <a16:creationId xmlns:a16="http://schemas.microsoft.com/office/drawing/2014/main" id="{F8A7DDD6-F3D1-8B44-958B-8F79DBEE54CD}"/>
              </a:ext>
            </a:extLst>
          </p:cNvPr>
          <p:cNvSpPr/>
          <p:nvPr/>
        </p:nvSpPr>
        <p:spPr>
          <a:xfrm>
            <a:off x="4273653" y="4184361"/>
            <a:ext cx="182640" cy="1837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36" name="TextBox 335">
                <a:extLst>
                  <a:ext uri="{FF2B5EF4-FFF2-40B4-BE49-F238E27FC236}">
                    <a16:creationId xmlns:a16="http://schemas.microsoft.com/office/drawing/2014/main" id="{5BF67BE1-2C44-FE4E-8BA7-D7CD05876019}"/>
                  </a:ext>
                </a:extLst>
              </p:cNvPr>
              <p:cNvSpPr txBox="1"/>
              <p:nvPr/>
            </p:nvSpPr>
            <p:spPr>
              <a:xfrm>
                <a:off x="165805" y="4156654"/>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7</m:t>
                          </m:r>
                        </m:sub>
                      </m:sSub>
                    </m:oMath>
                  </m:oMathPara>
                </a14:m>
                <a:endParaRPr lang="en-US" dirty="0"/>
              </a:p>
            </p:txBody>
          </p:sp>
        </mc:Choice>
        <mc:Fallback xmlns="">
          <p:sp>
            <p:nvSpPr>
              <p:cNvPr id="336" name="TextBox 335">
                <a:extLst>
                  <a:ext uri="{FF2B5EF4-FFF2-40B4-BE49-F238E27FC236}">
                    <a16:creationId xmlns:a16="http://schemas.microsoft.com/office/drawing/2014/main" id="{5BF67BE1-2C44-FE4E-8BA7-D7CD05876019}"/>
                  </a:ext>
                </a:extLst>
              </p:cNvPr>
              <p:cNvSpPr txBox="1">
                <a:spLocks noRot="1" noChangeAspect="1" noMove="1" noResize="1" noEditPoints="1" noAdjustHandles="1" noChangeArrowheads="1" noChangeShapeType="1" noTextEdit="1"/>
              </p:cNvSpPr>
              <p:nvPr/>
            </p:nvSpPr>
            <p:spPr>
              <a:xfrm>
                <a:off x="165805" y="4156654"/>
                <a:ext cx="281424" cy="276999"/>
              </a:xfrm>
              <a:prstGeom prst="rect">
                <a:avLst/>
              </a:prstGeom>
              <a:blipFill>
                <a:blip r:embed="rId17"/>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7" name="TextBox 336">
                <a:extLst>
                  <a:ext uri="{FF2B5EF4-FFF2-40B4-BE49-F238E27FC236}">
                    <a16:creationId xmlns:a16="http://schemas.microsoft.com/office/drawing/2014/main" id="{CD1F4359-57B5-2B4F-849F-DE5DD3B21983}"/>
                  </a:ext>
                </a:extLst>
              </p:cNvPr>
              <p:cNvSpPr txBox="1"/>
              <p:nvPr/>
            </p:nvSpPr>
            <p:spPr>
              <a:xfrm>
                <a:off x="4556841" y="4137323"/>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7</m:t>
                          </m:r>
                        </m:sub>
                      </m:sSub>
                    </m:oMath>
                  </m:oMathPara>
                </a14:m>
                <a:endParaRPr lang="en-US" dirty="0"/>
              </a:p>
            </p:txBody>
          </p:sp>
        </mc:Choice>
        <mc:Fallback xmlns="">
          <p:sp>
            <p:nvSpPr>
              <p:cNvPr id="337" name="TextBox 336">
                <a:extLst>
                  <a:ext uri="{FF2B5EF4-FFF2-40B4-BE49-F238E27FC236}">
                    <a16:creationId xmlns:a16="http://schemas.microsoft.com/office/drawing/2014/main" id="{CD1F4359-57B5-2B4F-849F-DE5DD3B21983}"/>
                  </a:ext>
                </a:extLst>
              </p:cNvPr>
              <p:cNvSpPr txBox="1">
                <a:spLocks noRot="1" noChangeAspect="1" noMove="1" noResize="1" noEditPoints="1" noAdjustHandles="1" noChangeArrowheads="1" noChangeShapeType="1" noTextEdit="1"/>
              </p:cNvSpPr>
              <p:nvPr/>
            </p:nvSpPr>
            <p:spPr>
              <a:xfrm>
                <a:off x="4556841" y="4137323"/>
                <a:ext cx="283090" cy="276999"/>
              </a:xfrm>
              <a:prstGeom prst="rect">
                <a:avLst/>
              </a:prstGeom>
              <a:blipFill>
                <a:blip r:embed="rId18"/>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8" name="TextBox 337">
                <a:extLst>
                  <a:ext uri="{FF2B5EF4-FFF2-40B4-BE49-F238E27FC236}">
                    <a16:creationId xmlns:a16="http://schemas.microsoft.com/office/drawing/2014/main" id="{1346B459-3C56-0645-9D88-04CB43E20706}"/>
                  </a:ext>
                </a:extLst>
              </p:cNvPr>
              <p:cNvSpPr txBox="1"/>
              <p:nvPr/>
            </p:nvSpPr>
            <p:spPr>
              <a:xfrm>
                <a:off x="4568532" y="5037123"/>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338" name="TextBox 337">
                <a:extLst>
                  <a:ext uri="{FF2B5EF4-FFF2-40B4-BE49-F238E27FC236}">
                    <a16:creationId xmlns:a16="http://schemas.microsoft.com/office/drawing/2014/main" id="{1346B459-3C56-0645-9D88-04CB43E20706}"/>
                  </a:ext>
                </a:extLst>
              </p:cNvPr>
              <p:cNvSpPr txBox="1">
                <a:spLocks noRot="1" noChangeAspect="1" noMove="1" noResize="1" noEditPoints="1" noAdjustHandles="1" noChangeArrowheads="1" noChangeShapeType="1" noTextEdit="1"/>
              </p:cNvSpPr>
              <p:nvPr/>
            </p:nvSpPr>
            <p:spPr>
              <a:xfrm>
                <a:off x="4568532" y="5037123"/>
                <a:ext cx="535467" cy="276999"/>
              </a:xfrm>
              <a:prstGeom prst="rect">
                <a:avLst/>
              </a:prstGeom>
              <a:blipFill>
                <a:blip r:embed="rId19"/>
                <a:stretch>
                  <a:fillRect l="-11905" r="-2381"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0" name="TextBox 749">
                <a:extLst>
                  <a:ext uri="{FF2B5EF4-FFF2-40B4-BE49-F238E27FC236}">
                    <a16:creationId xmlns:a16="http://schemas.microsoft.com/office/drawing/2014/main" id="{14B84882-7A47-BD41-B6A9-9C46E5931F41}"/>
                  </a:ext>
                </a:extLst>
              </p:cNvPr>
              <p:cNvSpPr txBox="1"/>
              <p:nvPr/>
            </p:nvSpPr>
            <p:spPr>
              <a:xfrm>
                <a:off x="6175230" y="1499434"/>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750" name="TextBox 749">
                <a:extLst>
                  <a:ext uri="{FF2B5EF4-FFF2-40B4-BE49-F238E27FC236}">
                    <a16:creationId xmlns:a16="http://schemas.microsoft.com/office/drawing/2014/main" id="{14B84882-7A47-BD41-B6A9-9C46E5931F41}"/>
                  </a:ext>
                </a:extLst>
              </p:cNvPr>
              <p:cNvSpPr txBox="1">
                <a:spLocks noRot="1" noChangeAspect="1" noMove="1" noResize="1" noEditPoints="1" noAdjustHandles="1" noChangeArrowheads="1" noChangeShapeType="1" noTextEdit="1"/>
              </p:cNvSpPr>
              <p:nvPr/>
            </p:nvSpPr>
            <p:spPr>
              <a:xfrm>
                <a:off x="6175230" y="1499434"/>
                <a:ext cx="276101" cy="276999"/>
              </a:xfrm>
              <a:prstGeom prst="rect">
                <a:avLst/>
              </a:prstGeom>
              <a:blipFill>
                <a:blip r:embed="rId20"/>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1" name="TextBox 750">
                <a:extLst>
                  <a:ext uri="{FF2B5EF4-FFF2-40B4-BE49-F238E27FC236}">
                    <a16:creationId xmlns:a16="http://schemas.microsoft.com/office/drawing/2014/main" id="{CBDA3839-6E7F-E24F-A230-8D1D18209173}"/>
                  </a:ext>
                </a:extLst>
              </p:cNvPr>
              <p:cNvSpPr txBox="1"/>
              <p:nvPr/>
            </p:nvSpPr>
            <p:spPr>
              <a:xfrm>
                <a:off x="6168271" y="168705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751" name="TextBox 750">
                <a:extLst>
                  <a:ext uri="{FF2B5EF4-FFF2-40B4-BE49-F238E27FC236}">
                    <a16:creationId xmlns:a16="http://schemas.microsoft.com/office/drawing/2014/main" id="{CBDA3839-6E7F-E24F-A230-8D1D18209173}"/>
                  </a:ext>
                </a:extLst>
              </p:cNvPr>
              <p:cNvSpPr txBox="1">
                <a:spLocks noRot="1" noChangeAspect="1" noMove="1" noResize="1" noEditPoints="1" noAdjustHandles="1" noChangeArrowheads="1" noChangeShapeType="1" noTextEdit="1"/>
              </p:cNvSpPr>
              <p:nvPr/>
            </p:nvSpPr>
            <p:spPr>
              <a:xfrm>
                <a:off x="6168271" y="1687050"/>
                <a:ext cx="281424" cy="276999"/>
              </a:xfrm>
              <a:prstGeom prst="rect">
                <a:avLst/>
              </a:prstGeom>
              <a:blipFill>
                <a:blip r:embed="rId21"/>
                <a:stretch>
                  <a:fillRect l="-13043"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2" name="TextBox 751">
                <a:extLst>
                  <a:ext uri="{FF2B5EF4-FFF2-40B4-BE49-F238E27FC236}">
                    <a16:creationId xmlns:a16="http://schemas.microsoft.com/office/drawing/2014/main" id="{4B61446E-84D6-644A-8E85-516BBD1FB29E}"/>
                  </a:ext>
                </a:extLst>
              </p:cNvPr>
              <p:cNvSpPr txBox="1"/>
              <p:nvPr/>
            </p:nvSpPr>
            <p:spPr>
              <a:xfrm>
                <a:off x="6172037" y="190877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752" name="TextBox 751">
                <a:extLst>
                  <a:ext uri="{FF2B5EF4-FFF2-40B4-BE49-F238E27FC236}">
                    <a16:creationId xmlns:a16="http://schemas.microsoft.com/office/drawing/2014/main" id="{4B61446E-84D6-644A-8E85-516BBD1FB29E}"/>
                  </a:ext>
                </a:extLst>
              </p:cNvPr>
              <p:cNvSpPr txBox="1">
                <a:spLocks noRot="1" noChangeAspect="1" noMove="1" noResize="1" noEditPoints="1" noAdjustHandles="1" noChangeArrowheads="1" noChangeShapeType="1" noTextEdit="1"/>
              </p:cNvSpPr>
              <p:nvPr/>
            </p:nvSpPr>
            <p:spPr>
              <a:xfrm>
                <a:off x="6172037" y="1908775"/>
                <a:ext cx="281424" cy="276999"/>
              </a:xfrm>
              <a:prstGeom prst="rect">
                <a:avLst/>
              </a:prstGeom>
              <a:blipFill>
                <a:blip r:embed="rId22"/>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3" name="TextBox 752">
                <a:extLst>
                  <a:ext uri="{FF2B5EF4-FFF2-40B4-BE49-F238E27FC236}">
                    <a16:creationId xmlns:a16="http://schemas.microsoft.com/office/drawing/2014/main" id="{00D7CC1D-54A1-A142-A800-2F59C8A13D3E}"/>
                  </a:ext>
                </a:extLst>
              </p:cNvPr>
              <p:cNvSpPr txBox="1"/>
              <p:nvPr/>
            </p:nvSpPr>
            <p:spPr>
              <a:xfrm>
                <a:off x="6171847" y="212285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753" name="TextBox 752">
                <a:extLst>
                  <a:ext uri="{FF2B5EF4-FFF2-40B4-BE49-F238E27FC236}">
                    <a16:creationId xmlns:a16="http://schemas.microsoft.com/office/drawing/2014/main" id="{00D7CC1D-54A1-A142-A800-2F59C8A13D3E}"/>
                  </a:ext>
                </a:extLst>
              </p:cNvPr>
              <p:cNvSpPr txBox="1">
                <a:spLocks noRot="1" noChangeAspect="1" noMove="1" noResize="1" noEditPoints="1" noAdjustHandles="1" noChangeArrowheads="1" noChangeShapeType="1" noTextEdit="1"/>
              </p:cNvSpPr>
              <p:nvPr/>
            </p:nvSpPr>
            <p:spPr>
              <a:xfrm>
                <a:off x="6171847" y="2122851"/>
                <a:ext cx="281424" cy="276999"/>
              </a:xfrm>
              <a:prstGeom prst="rect">
                <a:avLst/>
              </a:prstGeom>
              <a:blipFill>
                <a:blip r:embed="rId23"/>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4" name="TextBox 753">
                <a:extLst>
                  <a:ext uri="{FF2B5EF4-FFF2-40B4-BE49-F238E27FC236}">
                    <a16:creationId xmlns:a16="http://schemas.microsoft.com/office/drawing/2014/main" id="{456ABE85-514C-6F4A-8E13-6E08FC6A3D28}"/>
                  </a:ext>
                </a:extLst>
              </p:cNvPr>
              <p:cNvSpPr txBox="1"/>
              <p:nvPr/>
            </p:nvSpPr>
            <p:spPr>
              <a:xfrm>
                <a:off x="6056111" y="2677611"/>
                <a:ext cx="3933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754" name="TextBox 753">
                <a:extLst>
                  <a:ext uri="{FF2B5EF4-FFF2-40B4-BE49-F238E27FC236}">
                    <a16:creationId xmlns:a16="http://schemas.microsoft.com/office/drawing/2014/main" id="{456ABE85-514C-6F4A-8E13-6E08FC6A3D28}"/>
                  </a:ext>
                </a:extLst>
              </p:cNvPr>
              <p:cNvSpPr txBox="1">
                <a:spLocks noRot="1" noChangeAspect="1" noMove="1" noResize="1" noEditPoints="1" noAdjustHandles="1" noChangeArrowheads="1" noChangeShapeType="1" noTextEdit="1"/>
              </p:cNvSpPr>
              <p:nvPr/>
            </p:nvSpPr>
            <p:spPr>
              <a:xfrm>
                <a:off x="6056111" y="2677611"/>
                <a:ext cx="393324" cy="276999"/>
              </a:xfrm>
              <a:prstGeom prst="rect">
                <a:avLst/>
              </a:prstGeom>
              <a:blipFill>
                <a:blip r:embed="rId24"/>
                <a:stretch>
                  <a:fillRect l="-12500" r="-28125"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5" name="TextBox 754">
                <a:extLst>
                  <a:ext uri="{FF2B5EF4-FFF2-40B4-BE49-F238E27FC236}">
                    <a16:creationId xmlns:a16="http://schemas.microsoft.com/office/drawing/2014/main" id="{F6205371-0995-E443-B6B0-EF54BFD25643}"/>
                  </a:ext>
                </a:extLst>
              </p:cNvPr>
              <p:cNvSpPr txBox="1"/>
              <p:nvPr/>
            </p:nvSpPr>
            <p:spPr>
              <a:xfrm>
                <a:off x="6168271" y="2885563"/>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755" name="TextBox 754">
                <a:extLst>
                  <a:ext uri="{FF2B5EF4-FFF2-40B4-BE49-F238E27FC236}">
                    <a16:creationId xmlns:a16="http://schemas.microsoft.com/office/drawing/2014/main" id="{F6205371-0995-E443-B6B0-EF54BFD25643}"/>
                  </a:ext>
                </a:extLst>
              </p:cNvPr>
              <p:cNvSpPr txBox="1">
                <a:spLocks noRot="1" noChangeAspect="1" noMove="1" noResize="1" noEditPoints="1" noAdjustHandles="1" noChangeArrowheads="1" noChangeShapeType="1" noTextEdit="1"/>
              </p:cNvSpPr>
              <p:nvPr/>
            </p:nvSpPr>
            <p:spPr>
              <a:xfrm>
                <a:off x="6168271" y="2885563"/>
                <a:ext cx="314189" cy="276999"/>
              </a:xfrm>
              <a:prstGeom prst="rect">
                <a:avLst/>
              </a:prstGeom>
              <a:blipFill>
                <a:blip r:embed="rId25"/>
                <a:stretch>
                  <a:fillRect l="-12000" r="-400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6" name="TextBox 755">
                <a:extLst>
                  <a:ext uri="{FF2B5EF4-FFF2-40B4-BE49-F238E27FC236}">
                    <a16:creationId xmlns:a16="http://schemas.microsoft.com/office/drawing/2014/main" id="{4E2ABC49-B404-5D42-88F2-9CF02B132C34}"/>
                  </a:ext>
                </a:extLst>
              </p:cNvPr>
              <p:cNvSpPr txBox="1"/>
              <p:nvPr/>
            </p:nvSpPr>
            <p:spPr>
              <a:xfrm>
                <a:off x="8894470" y="1499434"/>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756" name="TextBox 755">
                <a:extLst>
                  <a:ext uri="{FF2B5EF4-FFF2-40B4-BE49-F238E27FC236}">
                    <a16:creationId xmlns:a16="http://schemas.microsoft.com/office/drawing/2014/main" id="{4E2ABC49-B404-5D42-88F2-9CF02B132C34}"/>
                  </a:ext>
                </a:extLst>
              </p:cNvPr>
              <p:cNvSpPr txBox="1">
                <a:spLocks noRot="1" noChangeAspect="1" noMove="1" noResize="1" noEditPoints="1" noAdjustHandles="1" noChangeArrowheads="1" noChangeShapeType="1" noTextEdit="1"/>
              </p:cNvSpPr>
              <p:nvPr/>
            </p:nvSpPr>
            <p:spPr>
              <a:xfrm>
                <a:off x="8894470" y="1499434"/>
                <a:ext cx="277768" cy="276999"/>
              </a:xfrm>
              <a:prstGeom prst="rect">
                <a:avLst/>
              </a:prstGeom>
              <a:blipFill>
                <a:blip r:embed="rId26"/>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7" name="TextBox 756">
                <a:extLst>
                  <a:ext uri="{FF2B5EF4-FFF2-40B4-BE49-F238E27FC236}">
                    <a16:creationId xmlns:a16="http://schemas.microsoft.com/office/drawing/2014/main" id="{120A2FBA-8C3F-5D48-B585-7B6D44F65700}"/>
                  </a:ext>
                </a:extLst>
              </p:cNvPr>
              <p:cNvSpPr txBox="1"/>
              <p:nvPr/>
            </p:nvSpPr>
            <p:spPr>
              <a:xfrm>
                <a:off x="8887510" y="170629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757" name="TextBox 756">
                <a:extLst>
                  <a:ext uri="{FF2B5EF4-FFF2-40B4-BE49-F238E27FC236}">
                    <a16:creationId xmlns:a16="http://schemas.microsoft.com/office/drawing/2014/main" id="{120A2FBA-8C3F-5D48-B585-7B6D44F65700}"/>
                  </a:ext>
                </a:extLst>
              </p:cNvPr>
              <p:cNvSpPr txBox="1">
                <a:spLocks noRot="1" noChangeAspect="1" noMove="1" noResize="1" noEditPoints="1" noAdjustHandles="1" noChangeArrowheads="1" noChangeShapeType="1" noTextEdit="1"/>
              </p:cNvSpPr>
              <p:nvPr/>
            </p:nvSpPr>
            <p:spPr>
              <a:xfrm>
                <a:off x="8887510" y="1706295"/>
                <a:ext cx="283090" cy="276999"/>
              </a:xfrm>
              <a:prstGeom prst="rect">
                <a:avLst/>
              </a:prstGeom>
              <a:blipFill>
                <a:blip r:embed="rId27"/>
                <a:stretch>
                  <a:fillRect l="-17391" r="-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8" name="TextBox 757">
                <a:extLst>
                  <a:ext uri="{FF2B5EF4-FFF2-40B4-BE49-F238E27FC236}">
                    <a16:creationId xmlns:a16="http://schemas.microsoft.com/office/drawing/2014/main" id="{D3033551-D55E-3B46-8901-743A11EAB8A9}"/>
                  </a:ext>
                </a:extLst>
              </p:cNvPr>
              <p:cNvSpPr txBox="1"/>
              <p:nvPr/>
            </p:nvSpPr>
            <p:spPr>
              <a:xfrm>
                <a:off x="8891277" y="190877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758" name="TextBox 757">
                <a:extLst>
                  <a:ext uri="{FF2B5EF4-FFF2-40B4-BE49-F238E27FC236}">
                    <a16:creationId xmlns:a16="http://schemas.microsoft.com/office/drawing/2014/main" id="{D3033551-D55E-3B46-8901-743A11EAB8A9}"/>
                  </a:ext>
                </a:extLst>
              </p:cNvPr>
              <p:cNvSpPr txBox="1">
                <a:spLocks noRot="1" noChangeAspect="1" noMove="1" noResize="1" noEditPoints="1" noAdjustHandles="1" noChangeArrowheads="1" noChangeShapeType="1" noTextEdit="1"/>
              </p:cNvSpPr>
              <p:nvPr/>
            </p:nvSpPr>
            <p:spPr>
              <a:xfrm>
                <a:off x="8891277" y="1908775"/>
                <a:ext cx="283090" cy="276999"/>
              </a:xfrm>
              <a:prstGeom prst="rect">
                <a:avLst/>
              </a:prstGeom>
              <a:blipFill>
                <a:blip r:embed="rId28"/>
                <a:stretch>
                  <a:fillRect l="-17391" r="-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0" name="TextBox 759">
                <a:extLst>
                  <a:ext uri="{FF2B5EF4-FFF2-40B4-BE49-F238E27FC236}">
                    <a16:creationId xmlns:a16="http://schemas.microsoft.com/office/drawing/2014/main" id="{CB336887-4E5B-0C44-841E-F8E1A6BC9F04}"/>
                  </a:ext>
                </a:extLst>
              </p:cNvPr>
              <p:cNvSpPr txBox="1"/>
              <p:nvPr/>
            </p:nvSpPr>
            <p:spPr>
              <a:xfrm>
                <a:off x="8887510" y="2885563"/>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760" name="TextBox 759">
                <a:extLst>
                  <a:ext uri="{FF2B5EF4-FFF2-40B4-BE49-F238E27FC236}">
                    <a16:creationId xmlns:a16="http://schemas.microsoft.com/office/drawing/2014/main" id="{CB336887-4E5B-0C44-841E-F8E1A6BC9F04}"/>
                  </a:ext>
                </a:extLst>
              </p:cNvPr>
              <p:cNvSpPr txBox="1">
                <a:spLocks noRot="1" noChangeAspect="1" noMove="1" noResize="1" noEditPoints="1" noAdjustHandles="1" noChangeArrowheads="1" noChangeShapeType="1" noTextEdit="1"/>
              </p:cNvSpPr>
              <p:nvPr/>
            </p:nvSpPr>
            <p:spPr>
              <a:xfrm>
                <a:off x="8887510" y="2885563"/>
                <a:ext cx="315856" cy="276999"/>
              </a:xfrm>
              <a:prstGeom prst="rect">
                <a:avLst/>
              </a:prstGeom>
              <a:blipFill>
                <a:blip r:embed="rId29"/>
                <a:stretch>
                  <a:fillRect l="-15385" b="-21739"/>
                </a:stretch>
              </a:blipFill>
            </p:spPr>
            <p:txBody>
              <a:bodyPr/>
              <a:lstStyle/>
              <a:p>
                <a:r>
                  <a:rPr lang="en-US">
                    <a:noFill/>
                  </a:rPr>
                  <a:t> </a:t>
                </a:r>
              </a:p>
            </p:txBody>
          </p:sp>
        </mc:Fallback>
      </mc:AlternateContent>
      <p:grpSp>
        <p:nvGrpSpPr>
          <p:cNvPr id="871" name="Group 870">
            <a:extLst>
              <a:ext uri="{FF2B5EF4-FFF2-40B4-BE49-F238E27FC236}">
                <a16:creationId xmlns:a16="http://schemas.microsoft.com/office/drawing/2014/main" id="{DDEF765C-733E-C044-AE92-7DE1DB8A3D2F}"/>
              </a:ext>
            </a:extLst>
          </p:cNvPr>
          <p:cNvGrpSpPr/>
          <p:nvPr/>
        </p:nvGrpSpPr>
        <p:grpSpPr>
          <a:xfrm>
            <a:off x="6386924" y="1515613"/>
            <a:ext cx="2738933" cy="1496339"/>
            <a:chOff x="4790193" y="1286884"/>
            <a:chExt cx="2054200" cy="1122254"/>
          </a:xfrm>
        </p:grpSpPr>
        <p:grpSp>
          <p:nvGrpSpPr>
            <p:cNvPr id="736" name="Group 735">
              <a:extLst>
                <a:ext uri="{FF2B5EF4-FFF2-40B4-BE49-F238E27FC236}">
                  <a16:creationId xmlns:a16="http://schemas.microsoft.com/office/drawing/2014/main" id="{7F22E73D-0748-414E-8575-96A2604FA207}"/>
                </a:ext>
              </a:extLst>
            </p:cNvPr>
            <p:cNvGrpSpPr/>
            <p:nvPr/>
          </p:nvGrpSpPr>
          <p:grpSpPr>
            <a:xfrm>
              <a:off x="4790193" y="1286884"/>
              <a:ext cx="1410716" cy="82657"/>
              <a:chOff x="3312543" y="2369387"/>
              <a:chExt cx="4267200" cy="241541"/>
            </a:xfrm>
            <a:noFill/>
          </p:grpSpPr>
          <p:sp>
            <p:nvSpPr>
              <p:cNvPr id="853" name="Rectangle 852">
                <a:extLst>
                  <a:ext uri="{FF2B5EF4-FFF2-40B4-BE49-F238E27FC236}">
                    <a16:creationId xmlns:a16="http://schemas.microsoft.com/office/drawing/2014/main" id="{4EAB1DEE-A6D3-924C-982C-34E1CDF2BD57}"/>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854" name="Straight Connector 853">
                <a:extLst>
                  <a:ext uri="{FF2B5EF4-FFF2-40B4-BE49-F238E27FC236}">
                    <a16:creationId xmlns:a16="http://schemas.microsoft.com/office/drawing/2014/main" id="{67D0D68B-20C3-8842-A1C8-68702A23BFA1}"/>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5" name="Straight Connector 854">
                <a:extLst>
                  <a:ext uri="{FF2B5EF4-FFF2-40B4-BE49-F238E27FC236}">
                    <a16:creationId xmlns:a16="http://schemas.microsoft.com/office/drawing/2014/main" id="{B0183A7A-FD0A-F24A-BFBA-453B83924D4C}"/>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6" name="Straight Connector 855">
                <a:extLst>
                  <a:ext uri="{FF2B5EF4-FFF2-40B4-BE49-F238E27FC236}">
                    <a16:creationId xmlns:a16="http://schemas.microsoft.com/office/drawing/2014/main" id="{8D20EFD3-8CAA-9348-BEA4-CEF3536732DC}"/>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7" name="Straight Connector 856">
                <a:extLst>
                  <a:ext uri="{FF2B5EF4-FFF2-40B4-BE49-F238E27FC236}">
                    <a16:creationId xmlns:a16="http://schemas.microsoft.com/office/drawing/2014/main" id="{7E3D2999-38A2-DB4C-A82D-B9761528C8F9}"/>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8" name="Straight Connector 857">
                <a:extLst>
                  <a:ext uri="{FF2B5EF4-FFF2-40B4-BE49-F238E27FC236}">
                    <a16:creationId xmlns:a16="http://schemas.microsoft.com/office/drawing/2014/main" id="{18875F94-F9B2-A841-B788-6FB474E1C35F}"/>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9" name="Straight Connector 858">
                <a:extLst>
                  <a:ext uri="{FF2B5EF4-FFF2-40B4-BE49-F238E27FC236}">
                    <a16:creationId xmlns:a16="http://schemas.microsoft.com/office/drawing/2014/main" id="{B9039C69-8CB9-2546-9617-1D0CBEE9DE88}"/>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0" name="Straight Connector 859">
                <a:extLst>
                  <a:ext uri="{FF2B5EF4-FFF2-40B4-BE49-F238E27FC236}">
                    <a16:creationId xmlns:a16="http://schemas.microsoft.com/office/drawing/2014/main" id="{A440A1F9-9E7B-6145-BCC5-49749FD1BAF7}"/>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1" name="Straight Connector 860">
                <a:extLst>
                  <a:ext uri="{FF2B5EF4-FFF2-40B4-BE49-F238E27FC236}">
                    <a16:creationId xmlns:a16="http://schemas.microsoft.com/office/drawing/2014/main" id="{AF7B1945-1C26-5D4D-91DE-843A692C35CA}"/>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2" name="Straight Connector 861">
                <a:extLst>
                  <a:ext uri="{FF2B5EF4-FFF2-40B4-BE49-F238E27FC236}">
                    <a16:creationId xmlns:a16="http://schemas.microsoft.com/office/drawing/2014/main" id="{60F834D1-340D-2F4C-82BA-F9055DE712D3}"/>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3" name="Straight Connector 862">
                <a:extLst>
                  <a:ext uri="{FF2B5EF4-FFF2-40B4-BE49-F238E27FC236}">
                    <a16:creationId xmlns:a16="http://schemas.microsoft.com/office/drawing/2014/main" id="{72989EF4-F84F-8843-B53A-F4CD1423EE20}"/>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4" name="Straight Connector 863">
                <a:extLst>
                  <a:ext uri="{FF2B5EF4-FFF2-40B4-BE49-F238E27FC236}">
                    <a16:creationId xmlns:a16="http://schemas.microsoft.com/office/drawing/2014/main" id="{FED5B2B8-2B50-7744-BD36-F3086572D1BD}"/>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5" name="Straight Connector 864">
                <a:extLst>
                  <a:ext uri="{FF2B5EF4-FFF2-40B4-BE49-F238E27FC236}">
                    <a16:creationId xmlns:a16="http://schemas.microsoft.com/office/drawing/2014/main" id="{2D3FE863-6023-6148-B596-A3F56B258473}"/>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6" name="Straight Connector 865">
                <a:extLst>
                  <a:ext uri="{FF2B5EF4-FFF2-40B4-BE49-F238E27FC236}">
                    <a16:creationId xmlns:a16="http://schemas.microsoft.com/office/drawing/2014/main" id="{D9D02833-015A-5248-B292-E6ECDD33025E}"/>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7" name="Straight Connector 866">
                <a:extLst>
                  <a:ext uri="{FF2B5EF4-FFF2-40B4-BE49-F238E27FC236}">
                    <a16:creationId xmlns:a16="http://schemas.microsoft.com/office/drawing/2014/main" id="{D0B652AB-14BD-3445-BFD1-3CA7FA923D29}"/>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8" name="Straight Connector 867">
                <a:extLst>
                  <a:ext uri="{FF2B5EF4-FFF2-40B4-BE49-F238E27FC236}">
                    <a16:creationId xmlns:a16="http://schemas.microsoft.com/office/drawing/2014/main" id="{21BBEDEB-3F7D-7D47-A47A-E66AE54B2701}"/>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69" name="Straight Connector 868">
                <a:extLst>
                  <a:ext uri="{FF2B5EF4-FFF2-40B4-BE49-F238E27FC236}">
                    <a16:creationId xmlns:a16="http://schemas.microsoft.com/office/drawing/2014/main" id="{14FBA4B9-4386-8C48-9144-DE36587DF003}"/>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37" name="Rectangle 736">
              <a:extLst>
                <a:ext uri="{FF2B5EF4-FFF2-40B4-BE49-F238E27FC236}">
                  <a16:creationId xmlns:a16="http://schemas.microsoft.com/office/drawing/2014/main" id="{2305217F-8A49-CD49-B08A-0FC2A95A05A6}"/>
                </a:ext>
              </a:extLst>
            </p:cNvPr>
            <p:cNvSpPr/>
            <p:nvPr/>
          </p:nvSpPr>
          <p:spPr>
            <a:xfrm>
              <a:off x="6531723" y="1286884"/>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38" name="Group 737">
              <a:extLst>
                <a:ext uri="{FF2B5EF4-FFF2-40B4-BE49-F238E27FC236}">
                  <a16:creationId xmlns:a16="http://schemas.microsoft.com/office/drawing/2014/main" id="{CAEC70E3-B4F2-3746-AA48-09556133C1BA}"/>
                </a:ext>
              </a:extLst>
            </p:cNvPr>
            <p:cNvGrpSpPr/>
            <p:nvPr/>
          </p:nvGrpSpPr>
          <p:grpSpPr>
            <a:xfrm>
              <a:off x="4790193" y="1442848"/>
              <a:ext cx="1410716" cy="82657"/>
              <a:chOff x="3312543" y="2369387"/>
              <a:chExt cx="4267200" cy="241541"/>
            </a:xfrm>
            <a:noFill/>
          </p:grpSpPr>
          <p:sp>
            <p:nvSpPr>
              <p:cNvPr id="836" name="Rectangle 835">
                <a:extLst>
                  <a:ext uri="{FF2B5EF4-FFF2-40B4-BE49-F238E27FC236}">
                    <a16:creationId xmlns:a16="http://schemas.microsoft.com/office/drawing/2014/main" id="{BF33BAF9-8DA4-A149-8B6D-EBCC92A7DB7C}"/>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837" name="Straight Connector 836">
                <a:extLst>
                  <a:ext uri="{FF2B5EF4-FFF2-40B4-BE49-F238E27FC236}">
                    <a16:creationId xmlns:a16="http://schemas.microsoft.com/office/drawing/2014/main" id="{314BFB9A-1E5C-0749-B556-6DDDEA0982AB}"/>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8" name="Straight Connector 837">
                <a:extLst>
                  <a:ext uri="{FF2B5EF4-FFF2-40B4-BE49-F238E27FC236}">
                    <a16:creationId xmlns:a16="http://schemas.microsoft.com/office/drawing/2014/main" id="{D1690BCB-E347-8D4E-964D-E749D0A14727}"/>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9" name="Straight Connector 838">
                <a:extLst>
                  <a:ext uri="{FF2B5EF4-FFF2-40B4-BE49-F238E27FC236}">
                    <a16:creationId xmlns:a16="http://schemas.microsoft.com/office/drawing/2014/main" id="{11B67B44-176A-5A4E-A80F-67EE0D42A5AD}"/>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0" name="Straight Connector 839">
                <a:extLst>
                  <a:ext uri="{FF2B5EF4-FFF2-40B4-BE49-F238E27FC236}">
                    <a16:creationId xmlns:a16="http://schemas.microsoft.com/office/drawing/2014/main" id="{2CDB46B7-72BB-7745-BE47-B141A851F636}"/>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1" name="Straight Connector 840">
                <a:extLst>
                  <a:ext uri="{FF2B5EF4-FFF2-40B4-BE49-F238E27FC236}">
                    <a16:creationId xmlns:a16="http://schemas.microsoft.com/office/drawing/2014/main" id="{048570A9-2D60-1343-AF70-8045789884AC}"/>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2" name="Straight Connector 841">
                <a:extLst>
                  <a:ext uri="{FF2B5EF4-FFF2-40B4-BE49-F238E27FC236}">
                    <a16:creationId xmlns:a16="http://schemas.microsoft.com/office/drawing/2014/main" id="{470339D1-6AD2-9B4C-9D1E-BEB531777EDC}"/>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3" name="Straight Connector 842">
                <a:extLst>
                  <a:ext uri="{FF2B5EF4-FFF2-40B4-BE49-F238E27FC236}">
                    <a16:creationId xmlns:a16="http://schemas.microsoft.com/office/drawing/2014/main" id="{A058B7A0-48F8-D446-BC01-C12B7DCE6F04}"/>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4" name="Straight Connector 843">
                <a:extLst>
                  <a:ext uri="{FF2B5EF4-FFF2-40B4-BE49-F238E27FC236}">
                    <a16:creationId xmlns:a16="http://schemas.microsoft.com/office/drawing/2014/main" id="{2C427B8E-3901-AB44-86B6-0DC30EB39E9C}"/>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5" name="Straight Connector 844">
                <a:extLst>
                  <a:ext uri="{FF2B5EF4-FFF2-40B4-BE49-F238E27FC236}">
                    <a16:creationId xmlns:a16="http://schemas.microsoft.com/office/drawing/2014/main" id="{AF172A39-6120-BA44-BEDB-778FBE809A74}"/>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6" name="Straight Connector 845">
                <a:extLst>
                  <a:ext uri="{FF2B5EF4-FFF2-40B4-BE49-F238E27FC236}">
                    <a16:creationId xmlns:a16="http://schemas.microsoft.com/office/drawing/2014/main" id="{712569E7-0174-C441-9695-520CCDDE7DC5}"/>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7" name="Straight Connector 846">
                <a:extLst>
                  <a:ext uri="{FF2B5EF4-FFF2-40B4-BE49-F238E27FC236}">
                    <a16:creationId xmlns:a16="http://schemas.microsoft.com/office/drawing/2014/main" id="{4A51F238-D29F-0042-9EFE-D9CDE24B5CC4}"/>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8" name="Straight Connector 847">
                <a:extLst>
                  <a:ext uri="{FF2B5EF4-FFF2-40B4-BE49-F238E27FC236}">
                    <a16:creationId xmlns:a16="http://schemas.microsoft.com/office/drawing/2014/main" id="{ED502433-8BD0-6A46-B613-33DCF67989A9}"/>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49" name="Straight Connector 848">
                <a:extLst>
                  <a:ext uri="{FF2B5EF4-FFF2-40B4-BE49-F238E27FC236}">
                    <a16:creationId xmlns:a16="http://schemas.microsoft.com/office/drawing/2014/main" id="{C6210343-0631-D84B-9976-3E2F5A3BCE34}"/>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0" name="Straight Connector 849">
                <a:extLst>
                  <a:ext uri="{FF2B5EF4-FFF2-40B4-BE49-F238E27FC236}">
                    <a16:creationId xmlns:a16="http://schemas.microsoft.com/office/drawing/2014/main" id="{2E8E64BF-B750-E444-88A9-658ABD633DB8}"/>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1" name="Straight Connector 850">
                <a:extLst>
                  <a:ext uri="{FF2B5EF4-FFF2-40B4-BE49-F238E27FC236}">
                    <a16:creationId xmlns:a16="http://schemas.microsoft.com/office/drawing/2014/main" id="{60D5EC06-51A7-7E45-A31A-35F4FFAAE436}"/>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52" name="Straight Connector 851">
                <a:extLst>
                  <a:ext uri="{FF2B5EF4-FFF2-40B4-BE49-F238E27FC236}">
                    <a16:creationId xmlns:a16="http://schemas.microsoft.com/office/drawing/2014/main" id="{9E405102-B2CA-C74E-A3B2-D90AE3EE48AA}"/>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39" name="Rectangle 738">
              <a:extLst>
                <a:ext uri="{FF2B5EF4-FFF2-40B4-BE49-F238E27FC236}">
                  <a16:creationId xmlns:a16="http://schemas.microsoft.com/office/drawing/2014/main" id="{E23332BB-2395-944E-8A28-F209655447CC}"/>
                </a:ext>
              </a:extLst>
            </p:cNvPr>
            <p:cNvSpPr/>
            <p:nvPr/>
          </p:nvSpPr>
          <p:spPr>
            <a:xfrm>
              <a:off x="6531723" y="1442848"/>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0" name="Group 739">
              <a:extLst>
                <a:ext uri="{FF2B5EF4-FFF2-40B4-BE49-F238E27FC236}">
                  <a16:creationId xmlns:a16="http://schemas.microsoft.com/office/drawing/2014/main" id="{5C8311A6-8545-6746-A804-1EDD8B96E359}"/>
                </a:ext>
              </a:extLst>
            </p:cNvPr>
            <p:cNvGrpSpPr/>
            <p:nvPr/>
          </p:nvGrpSpPr>
          <p:grpSpPr>
            <a:xfrm>
              <a:off x="4790193" y="1598812"/>
              <a:ext cx="1410716" cy="82657"/>
              <a:chOff x="3312543" y="2369387"/>
              <a:chExt cx="4267200" cy="241541"/>
            </a:xfrm>
            <a:noFill/>
          </p:grpSpPr>
          <p:sp>
            <p:nvSpPr>
              <p:cNvPr id="819" name="Rectangle 818">
                <a:extLst>
                  <a:ext uri="{FF2B5EF4-FFF2-40B4-BE49-F238E27FC236}">
                    <a16:creationId xmlns:a16="http://schemas.microsoft.com/office/drawing/2014/main" id="{54FDE1AE-AA47-C14F-91A7-B54F1F88DAF1}"/>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820" name="Straight Connector 819">
                <a:extLst>
                  <a:ext uri="{FF2B5EF4-FFF2-40B4-BE49-F238E27FC236}">
                    <a16:creationId xmlns:a16="http://schemas.microsoft.com/office/drawing/2014/main" id="{B6BC92B0-78E8-D845-BE2E-BC9C16733B0E}"/>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1" name="Straight Connector 820">
                <a:extLst>
                  <a:ext uri="{FF2B5EF4-FFF2-40B4-BE49-F238E27FC236}">
                    <a16:creationId xmlns:a16="http://schemas.microsoft.com/office/drawing/2014/main" id="{DA16E700-E0B9-2A4E-896A-8A5EDB200E74}"/>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2" name="Straight Connector 821">
                <a:extLst>
                  <a:ext uri="{FF2B5EF4-FFF2-40B4-BE49-F238E27FC236}">
                    <a16:creationId xmlns:a16="http://schemas.microsoft.com/office/drawing/2014/main" id="{F657D603-F32F-E449-8770-774909AA3ACC}"/>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3" name="Straight Connector 822">
                <a:extLst>
                  <a:ext uri="{FF2B5EF4-FFF2-40B4-BE49-F238E27FC236}">
                    <a16:creationId xmlns:a16="http://schemas.microsoft.com/office/drawing/2014/main" id="{B783261B-9229-E240-98BB-44FD60EA89CF}"/>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4" name="Straight Connector 823">
                <a:extLst>
                  <a:ext uri="{FF2B5EF4-FFF2-40B4-BE49-F238E27FC236}">
                    <a16:creationId xmlns:a16="http://schemas.microsoft.com/office/drawing/2014/main" id="{33FA85F0-60BD-154C-9F76-4154BF960DDC}"/>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5" name="Straight Connector 824">
                <a:extLst>
                  <a:ext uri="{FF2B5EF4-FFF2-40B4-BE49-F238E27FC236}">
                    <a16:creationId xmlns:a16="http://schemas.microsoft.com/office/drawing/2014/main" id="{70132969-AD0F-FB4A-89A8-BF8C96ED7084}"/>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6" name="Straight Connector 825">
                <a:extLst>
                  <a:ext uri="{FF2B5EF4-FFF2-40B4-BE49-F238E27FC236}">
                    <a16:creationId xmlns:a16="http://schemas.microsoft.com/office/drawing/2014/main" id="{23DB7A0A-D8CB-0040-8556-D0ECCF34B1C3}"/>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7" name="Straight Connector 826">
                <a:extLst>
                  <a:ext uri="{FF2B5EF4-FFF2-40B4-BE49-F238E27FC236}">
                    <a16:creationId xmlns:a16="http://schemas.microsoft.com/office/drawing/2014/main" id="{ED9E1B30-86D1-1F46-9063-5051108008B9}"/>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8" name="Straight Connector 827">
                <a:extLst>
                  <a:ext uri="{FF2B5EF4-FFF2-40B4-BE49-F238E27FC236}">
                    <a16:creationId xmlns:a16="http://schemas.microsoft.com/office/drawing/2014/main" id="{96BED474-3820-1041-83DD-508320D90ACB}"/>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29" name="Straight Connector 828">
                <a:extLst>
                  <a:ext uri="{FF2B5EF4-FFF2-40B4-BE49-F238E27FC236}">
                    <a16:creationId xmlns:a16="http://schemas.microsoft.com/office/drawing/2014/main" id="{572633FB-88F3-AA42-8C9E-D6BF3415D687}"/>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0" name="Straight Connector 829">
                <a:extLst>
                  <a:ext uri="{FF2B5EF4-FFF2-40B4-BE49-F238E27FC236}">
                    <a16:creationId xmlns:a16="http://schemas.microsoft.com/office/drawing/2014/main" id="{69AAE587-A194-9346-811B-276202E86CFA}"/>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1" name="Straight Connector 830">
                <a:extLst>
                  <a:ext uri="{FF2B5EF4-FFF2-40B4-BE49-F238E27FC236}">
                    <a16:creationId xmlns:a16="http://schemas.microsoft.com/office/drawing/2014/main" id="{1EED3473-16F8-FB4A-BFEF-C99BBCC9CA37}"/>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2" name="Straight Connector 831">
                <a:extLst>
                  <a:ext uri="{FF2B5EF4-FFF2-40B4-BE49-F238E27FC236}">
                    <a16:creationId xmlns:a16="http://schemas.microsoft.com/office/drawing/2014/main" id="{7D023A1B-83A5-D042-8E14-1254F1C9BBF6}"/>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3" name="Straight Connector 832">
                <a:extLst>
                  <a:ext uri="{FF2B5EF4-FFF2-40B4-BE49-F238E27FC236}">
                    <a16:creationId xmlns:a16="http://schemas.microsoft.com/office/drawing/2014/main" id="{836B35EE-C1D9-E945-9AEF-E5342F12C13F}"/>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4" name="Straight Connector 833">
                <a:extLst>
                  <a:ext uri="{FF2B5EF4-FFF2-40B4-BE49-F238E27FC236}">
                    <a16:creationId xmlns:a16="http://schemas.microsoft.com/office/drawing/2014/main" id="{32BEFE84-48E5-BC41-ADB8-FBB170A42597}"/>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35" name="Straight Connector 834">
                <a:extLst>
                  <a:ext uri="{FF2B5EF4-FFF2-40B4-BE49-F238E27FC236}">
                    <a16:creationId xmlns:a16="http://schemas.microsoft.com/office/drawing/2014/main" id="{A798CCA7-E9F5-6541-95AA-7F3D52311E62}"/>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41" name="Rectangle 740">
              <a:extLst>
                <a:ext uri="{FF2B5EF4-FFF2-40B4-BE49-F238E27FC236}">
                  <a16:creationId xmlns:a16="http://schemas.microsoft.com/office/drawing/2014/main" id="{599D3959-07C5-7142-82ED-E17C405C5D77}"/>
                </a:ext>
              </a:extLst>
            </p:cNvPr>
            <p:cNvSpPr/>
            <p:nvPr/>
          </p:nvSpPr>
          <p:spPr>
            <a:xfrm>
              <a:off x="6531723" y="1598811"/>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2" name="Group 741">
              <a:extLst>
                <a:ext uri="{FF2B5EF4-FFF2-40B4-BE49-F238E27FC236}">
                  <a16:creationId xmlns:a16="http://schemas.microsoft.com/office/drawing/2014/main" id="{11D79616-92C8-9B4F-ACF1-46E68C9AA84C}"/>
                </a:ext>
              </a:extLst>
            </p:cNvPr>
            <p:cNvGrpSpPr/>
            <p:nvPr/>
          </p:nvGrpSpPr>
          <p:grpSpPr>
            <a:xfrm>
              <a:off x="4790193" y="1754776"/>
              <a:ext cx="1410716" cy="82657"/>
              <a:chOff x="3312543" y="2369387"/>
              <a:chExt cx="4267200" cy="241541"/>
            </a:xfrm>
            <a:noFill/>
          </p:grpSpPr>
          <p:sp>
            <p:nvSpPr>
              <p:cNvPr id="802" name="Rectangle 801">
                <a:extLst>
                  <a:ext uri="{FF2B5EF4-FFF2-40B4-BE49-F238E27FC236}">
                    <a16:creationId xmlns:a16="http://schemas.microsoft.com/office/drawing/2014/main" id="{68270DBE-154A-CF49-8213-F011F9589054}"/>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803" name="Straight Connector 802">
                <a:extLst>
                  <a:ext uri="{FF2B5EF4-FFF2-40B4-BE49-F238E27FC236}">
                    <a16:creationId xmlns:a16="http://schemas.microsoft.com/office/drawing/2014/main" id="{5A0CCDA2-5BFB-9249-AD7D-A801A3A36232}"/>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4" name="Straight Connector 803">
                <a:extLst>
                  <a:ext uri="{FF2B5EF4-FFF2-40B4-BE49-F238E27FC236}">
                    <a16:creationId xmlns:a16="http://schemas.microsoft.com/office/drawing/2014/main" id="{4D2C3051-3316-F146-9DFE-3E685A26572B}"/>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5" name="Straight Connector 804">
                <a:extLst>
                  <a:ext uri="{FF2B5EF4-FFF2-40B4-BE49-F238E27FC236}">
                    <a16:creationId xmlns:a16="http://schemas.microsoft.com/office/drawing/2014/main" id="{28CD9B03-9D09-8643-A3ED-6169B50B053C}"/>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6" name="Straight Connector 805">
                <a:extLst>
                  <a:ext uri="{FF2B5EF4-FFF2-40B4-BE49-F238E27FC236}">
                    <a16:creationId xmlns:a16="http://schemas.microsoft.com/office/drawing/2014/main" id="{34F00BD9-2EE3-7D42-A391-43E84F7A513B}"/>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7" name="Straight Connector 806">
                <a:extLst>
                  <a:ext uri="{FF2B5EF4-FFF2-40B4-BE49-F238E27FC236}">
                    <a16:creationId xmlns:a16="http://schemas.microsoft.com/office/drawing/2014/main" id="{B4A24D35-1AB9-E04C-A377-B4F3FC346985}"/>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8" name="Straight Connector 807">
                <a:extLst>
                  <a:ext uri="{FF2B5EF4-FFF2-40B4-BE49-F238E27FC236}">
                    <a16:creationId xmlns:a16="http://schemas.microsoft.com/office/drawing/2014/main" id="{07572E3E-7FD1-6541-AFB0-C4C5BB313F27}"/>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9" name="Straight Connector 808">
                <a:extLst>
                  <a:ext uri="{FF2B5EF4-FFF2-40B4-BE49-F238E27FC236}">
                    <a16:creationId xmlns:a16="http://schemas.microsoft.com/office/drawing/2014/main" id="{BB9996E8-0755-6B4E-BCA9-D2CF46C89E89}"/>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0" name="Straight Connector 809">
                <a:extLst>
                  <a:ext uri="{FF2B5EF4-FFF2-40B4-BE49-F238E27FC236}">
                    <a16:creationId xmlns:a16="http://schemas.microsoft.com/office/drawing/2014/main" id="{4125CD4C-278A-4A4F-93C6-03AF8DB96411}"/>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1" name="Straight Connector 810">
                <a:extLst>
                  <a:ext uri="{FF2B5EF4-FFF2-40B4-BE49-F238E27FC236}">
                    <a16:creationId xmlns:a16="http://schemas.microsoft.com/office/drawing/2014/main" id="{926B401D-279E-1946-9589-345AC6A31C11}"/>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2" name="Straight Connector 811">
                <a:extLst>
                  <a:ext uri="{FF2B5EF4-FFF2-40B4-BE49-F238E27FC236}">
                    <a16:creationId xmlns:a16="http://schemas.microsoft.com/office/drawing/2014/main" id="{84ECC42D-46A8-6D4D-9602-5EC367D8D504}"/>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3" name="Straight Connector 812">
                <a:extLst>
                  <a:ext uri="{FF2B5EF4-FFF2-40B4-BE49-F238E27FC236}">
                    <a16:creationId xmlns:a16="http://schemas.microsoft.com/office/drawing/2014/main" id="{31DDB9F7-7DAC-6B48-8737-28F549C7A720}"/>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4" name="Straight Connector 813">
                <a:extLst>
                  <a:ext uri="{FF2B5EF4-FFF2-40B4-BE49-F238E27FC236}">
                    <a16:creationId xmlns:a16="http://schemas.microsoft.com/office/drawing/2014/main" id="{EFF8B63E-643F-A84F-844E-03AB8A6736EB}"/>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5" name="Straight Connector 814">
                <a:extLst>
                  <a:ext uri="{FF2B5EF4-FFF2-40B4-BE49-F238E27FC236}">
                    <a16:creationId xmlns:a16="http://schemas.microsoft.com/office/drawing/2014/main" id="{F6EB9C04-F115-1940-8FB8-D6FBB5077BD2}"/>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6" name="Straight Connector 815">
                <a:extLst>
                  <a:ext uri="{FF2B5EF4-FFF2-40B4-BE49-F238E27FC236}">
                    <a16:creationId xmlns:a16="http://schemas.microsoft.com/office/drawing/2014/main" id="{229710AD-E87C-0B41-A7E1-7B1CC5670C23}"/>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7" name="Straight Connector 816">
                <a:extLst>
                  <a:ext uri="{FF2B5EF4-FFF2-40B4-BE49-F238E27FC236}">
                    <a16:creationId xmlns:a16="http://schemas.microsoft.com/office/drawing/2014/main" id="{6A1B68B1-710E-1C46-B505-23CAECAE7710}"/>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18" name="Straight Connector 817">
                <a:extLst>
                  <a:ext uri="{FF2B5EF4-FFF2-40B4-BE49-F238E27FC236}">
                    <a16:creationId xmlns:a16="http://schemas.microsoft.com/office/drawing/2014/main" id="{DBF493C0-A0D5-A94C-A561-439173A7C2F5}"/>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43" name="Rectangle 742">
              <a:extLst>
                <a:ext uri="{FF2B5EF4-FFF2-40B4-BE49-F238E27FC236}">
                  <a16:creationId xmlns:a16="http://schemas.microsoft.com/office/drawing/2014/main" id="{9E48153B-3EB7-8748-87FC-271BDDAF55B9}"/>
                </a:ext>
              </a:extLst>
            </p:cNvPr>
            <p:cNvSpPr/>
            <p:nvPr/>
          </p:nvSpPr>
          <p:spPr>
            <a:xfrm>
              <a:off x="6531723" y="1754776"/>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4" name="Group 743">
              <a:extLst>
                <a:ext uri="{FF2B5EF4-FFF2-40B4-BE49-F238E27FC236}">
                  <a16:creationId xmlns:a16="http://schemas.microsoft.com/office/drawing/2014/main" id="{ADD2DC84-C144-644B-AA11-5A17AF6F60D4}"/>
                </a:ext>
              </a:extLst>
            </p:cNvPr>
            <p:cNvGrpSpPr/>
            <p:nvPr/>
          </p:nvGrpSpPr>
          <p:grpSpPr>
            <a:xfrm>
              <a:off x="4790193" y="2170516"/>
              <a:ext cx="1410716" cy="82657"/>
              <a:chOff x="3312543" y="2369387"/>
              <a:chExt cx="4267200" cy="241541"/>
            </a:xfrm>
            <a:noFill/>
          </p:grpSpPr>
          <p:sp>
            <p:nvSpPr>
              <p:cNvPr id="785" name="Rectangle 784">
                <a:extLst>
                  <a:ext uri="{FF2B5EF4-FFF2-40B4-BE49-F238E27FC236}">
                    <a16:creationId xmlns:a16="http://schemas.microsoft.com/office/drawing/2014/main" id="{2BE6BAD7-53D0-874E-ABC3-F9817062578D}"/>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786" name="Straight Connector 785">
                <a:extLst>
                  <a:ext uri="{FF2B5EF4-FFF2-40B4-BE49-F238E27FC236}">
                    <a16:creationId xmlns:a16="http://schemas.microsoft.com/office/drawing/2014/main" id="{D37F632E-9C08-7B45-A67E-B4F4BD6B9E11}"/>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7" name="Straight Connector 786">
                <a:extLst>
                  <a:ext uri="{FF2B5EF4-FFF2-40B4-BE49-F238E27FC236}">
                    <a16:creationId xmlns:a16="http://schemas.microsoft.com/office/drawing/2014/main" id="{37E19036-85BA-7D4B-B352-981A1EAEB997}"/>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8" name="Straight Connector 787">
                <a:extLst>
                  <a:ext uri="{FF2B5EF4-FFF2-40B4-BE49-F238E27FC236}">
                    <a16:creationId xmlns:a16="http://schemas.microsoft.com/office/drawing/2014/main" id="{40BA120B-F094-0845-BB98-AA9C5E1EF428}"/>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9" name="Straight Connector 788">
                <a:extLst>
                  <a:ext uri="{FF2B5EF4-FFF2-40B4-BE49-F238E27FC236}">
                    <a16:creationId xmlns:a16="http://schemas.microsoft.com/office/drawing/2014/main" id="{ABF7B265-4DFE-6D48-B4D4-78CD4E4FC00D}"/>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0" name="Straight Connector 789">
                <a:extLst>
                  <a:ext uri="{FF2B5EF4-FFF2-40B4-BE49-F238E27FC236}">
                    <a16:creationId xmlns:a16="http://schemas.microsoft.com/office/drawing/2014/main" id="{53200EA1-B0E5-6340-BB1F-6F7108FB0376}"/>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1" name="Straight Connector 790">
                <a:extLst>
                  <a:ext uri="{FF2B5EF4-FFF2-40B4-BE49-F238E27FC236}">
                    <a16:creationId xmlns:a16="http://schemas.microsoft.com/office/drawing/2014/main" id="{83C8984F-8267-6442-B978-7F2E6AFEE7D4}"/>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2" name="Straight Connector 791">
                <a:extLst>
                  <a:ext uri="{FF2B5EF4-FFF2-40B4-BE49-F238E27FC236}">
                    <a16:creationId xmlns:a16="http://schemas.microsoft.com/office/drawing/2014/main" id="{93EB9B2E-404D-4940-B1D3-09BDD29E616E}"/>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3" name="Straight Connector 792">
                <a:extLst>
                  <a:ext uri="{FF2B5EF4-FFF2-40B4-BE49-F238E27FC236}">
                    <a16:creationId xmlns:a16="http://schemas.microsoft.com/office/drawing/2014/main" id="{1445F47B-2706-E146-ABE8-094EB35E299A}"/>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4" name="Straight Connector 793">
                <a:extLst>
                  <a:ext uri="{FF2B5EF4-FFF2-40B4-BE49-F238E27FC236}">
                    <a16:creationId xmlns:a16="http://schemas.microsoft.com/office/drawing/2014/main" id="{E0D3AC41-2AEE-D04C-A94F-22B235958E14}"/>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5" name="Straight Connector 794">
                <a:extLst>
                  <a:ext uri="{FF2B5EF4-FFF2-40B4-BE49-F238E27FC236}">
                    <a16:creationId xmlns:a16="http://schemas.microsoft.com/office/drawing/2014/main" id="{9433FBD3-08DF-804A-BFF9-9D2EEC590547}"/>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6" name="Straight Connector 795">
                <a:extLst>
                  <a:ext uri="{FF2B5EF4-FFF2-40B4-BE49-F238E27FC236}">
                    <a16:creationId xmlns:a16="http://schemas.microsoft.com/office/drawing/2014/main" id="{F98ECF63-9134-C14A-A749-6035C8490D87}"/>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7" name="Straight Connector 796">
                <a:extLst>
                  <a:ext uri="{FF2B5EF4-FFF2-40B4-BE49-F238E27FC236}">
                    <a16:creationId xmlns:a16="http://schemas.microsoft.com/office/drawing/2014/main" id="{B0B46DA9-A363-BB48-B8D5-013CACC8506E}"/>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8" name="Straight Connector 797">
                <a:extLst>
                  <a:ext uri="{FF2B5EF4-FFF2-40B4-BE49-F238E27FC236}">
                    <a16:creationId xmlns:a16="http://schemas.microsoft.com/office/drawing/2014/main" id="{EFFBCCB5-13B5-E247-AE9E-08C8B8829A9F}"/>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99" name="Straight Connector 798">
                <a:extLst>
                  <a:ext uri="{FF2B5EF4-FFF2-40B4-BE49-F238E27FC236}">
                    <a16:creationId xmlns:a16="http://schemas.microsoft.com/office/drawing/2014/main" id="{E56B1F7D-772D-604D-93BE-1DBA9A346E64}"/>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0" name="Straight Connector 799">
                <a:extLst>
                  <a:ext uri="{FF2B5EF4-FFF2-40B4-BE49-F238E27FC236}">
                    <a16:creationId xmlns:a16="http://schemas.microsoft.com/office/drawing/2014/main" id="{33CA9CA6-7D8F-D142-9C61-E7870C7895C5}"/>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801" name="Straight Connector 800">
                <a:extLst>
                  <a:ext uri="{FF2B5EF4-FFF2-40B4-BE49-F238E27FC236}">
                    <a16:creationId xmlns:a16="http://schemas.microsoft.com/office/drawing/2014/main" id="{0D20DF0D-9EC1-184B-839B-D379E8DAB6D5}"/>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45" name="Rectangle 744">
              <a:extLst>
                <a:ext uri="{FF2B5EF4-FFF2-40B4-BE49-F238E27FC236}">
                  <a16:creationId xmlns:a16="http://schemas.microsoft.com/office/drawing/2014/main" id="{58BEFE7D-810F-9E41-A610-A38F7CB4B065}"/>
                </a:ext>
              </a:extLst>
            </p:cNvPr>
            <p:cNvSpPr/>
            <p:nvPr/>
          </p:nvSpPr>
          <p:spPr>
            <a:xfrm>
              <a:off x="6531723" y="2170516"/>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6" name="Group 745">
              <a:extLst>
                <a:ext uri="{FF2B5EF4-FFF2-40B4-BE49-F238E27FC236}">
                  <a16:creationId xmlns:a16="http://schemas.microsoft.com/office/drawing/2014/main" id="{2D332CB6-DFB5-4046-9294-E07185057F34}"/>
                </a:ext>
              </a:extLst>
            </p:cNvPr>
            <p:cNvGrpSpPr/>
            <p:nvPr/>
          </p:nvGrpSpPr>
          <p:grpSpPr>
            <a:xfrm>
              <a:off x="4790193" y="2326481"/>
              <a:ext cx="1410716" cy="82657"/>
              <a:chOff x="3312543" y="2369387"/>
              <a:chExt cx="4267200" cy="241541"/>
            </a:xfrm>
            <a:noFill/>
          </p:grpSpPr>
          <p:sp>
            <p:nvSpPr>
              <p:cNvPr id="768" name="Rectangle 767">
                <a:extLst>
                  <a:ext uri="{FF2B5EF4-FFF2-40B4-BE49-F238E27FC236}">
                    <a16:creationId xmlns:a16="http://schemas.microsoft.com/office/drawing/2014/main" id="{B35A6ECA-F767-8F49-BCD0-F05B7FCE3D92}"/>
                  </a:ext>
                </a:extLst>
              </p:cNvPr>
              <p:cNvSpPr/>
              <p:nvPr/>
            </p:nvSpPr>
            <p:spPr>
              <a:xfrm>
                <a:off x="3312543" y="2369388"/>
                <a:ext cx="4267200" cy="241539"/>
              </a:xfrm>
              <a:prstGeom prst="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769" name="Straight Connector 768">
                <a:extLst>
                  <a:ext uri="{FF2B5EF4-FFF2-40B4-BE49-F238E27FC236}">
                    <a16:creationId xmlns:a16="http://schemas.microsoft.com/office/drawing/2014/main" id="{BCFC79F1-E9F5-E645-8E0C-DB6565DA42ED}"/>
                  </a:ext>
                </a:extLst>
              </p:cNvPr>
              <p:cNvCxnSpPr/>
              <p:nvPr/>
            </p:nvCxnSpPr>
            <p:spPr>
              <a:xfrm>
                <a:off x="358283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0" name="Straight Connector 769">
                <a:extLst>
                  <a:ext uri="{FF2B5EF4-FFF2-40B4-BE49-F238E27FC236}">
                    <a16:creationId xmlns:a16="http://schemas.microsoft.com/office/drawing/2014/main" id="{FFC45435-E25B-D941-850B-48CDF435CCCA}"/>
                  </a:ext>
                </a:extLst>
              </p:cNvPr>
              <p:cNvCxnSpPr/>
              <p:nvPr/>
            </p:nvCxnSpPr>
            <p:spPr>
              <a:xfrm>
                <a:off x="383875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1" name="Straight Connector 770">
                <a:extLst>
                  <a:ext uri="{FF2B5EF4-FFF2-40B4-BE49-F238E27FC236}">
                    <a16:creationId xmlns:a16="http://schemas.microsoft.com/office/drawing/2014/main" id="{44E2281F-33BC-8D4D-BEE5-D6DDC8480B00}"/>
                  </a:ext>
                </a:extLst>
              </p:cNvPr>
              <p:cNvCxnSpPr/>
              <p:nvPr/>
            </p:nvCxnSpPr>
            <p:spPr>
              <a:xfrm>
                <a:off x="407454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2" name="Straight Connector 771">
                <a:extLst>
                  <a:ext uri="{FF2B5EF4-FFF2-40B4-BE49-F238E27FC236}">
                    <a16:creationId xmlns:a16="http://schemas.microsoft.com/office/drawing/2014/main" id="{3FF117DD-67DB-034D-BAB6-68E3F39CC47B}"/>
                  </a:ext>
                </a:extLst>
              </p:cNvPr>
              <p:cNvCxnSpPr/>
              <p:nvPr/>
            </p:nvCxnSpPr>
            <p:spPr>
              <a:xfrm>
                <a:off x="433046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3" name="Straight Connector 772">
                <a:extLst>
                  <a:ext uri="{FF2B5EF4-FFF2-40B4-BE49-F238E27FC236}">
                    <a16:creationId xmlns:a16="http://schemas.microsoft.com/office/drawing/2014/main" id="{3B788270-22F0-E74F-B3BA-5B4BD971EEE2}"/>
                  </a:ext>
                </a:extLst>
              </p:cNvPr>
              <p:cNvCxnSpPr/>
              <p:nvPr/>
            </p:nvCxnSpPr>
            <p:spPr>
              <a:xfrm>
                <a:off x="456912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4" name="Straight Connector 773">
                <a:extLst>
                  <a:ext uri="{FF2B5EF4-FFF2-40B4-BE49-F238E27FC236}">
                    <a16:creationId xmlns:a16="http://schemas.microsoft.com/office/drawing/2014/main" id="{5E6ECFD1-6FB9-704E-A51C-F9D1C44D1AAD}"/>
                  </a:ext>
                </a:extLst>
              </p:cNvPr>
              <p:cNvCxnSpPr/>
              <p:nvPr/>
            </p:nvCxnSpPr>
            <p:spPr>
              <a:xfrm>
                <a:off x="482504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5" name="Straight Connector 774">
                <a:extLst>
                  <a:ext uri="{FF2B5EF4-FFF2-40B4-BE49-F238E27FC236}">
                    <a16:creationId xmlns:a16="http://schemas.microsoft.com/office/drawing/2014/main" id="{54227B8E-2C34-C441-ACE1-EE36F0794D28}"/>
                  </a:ext>
                </a:extLst>
              </p:cNvPr>
              <p:cNvCxnSpPr/>
              <p:nvPr/>
            </p:nvCxnSpPr>
            <p:spPr>
              <a:xfrm>
                <a:off x="506083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6" name="Straight Connector 775">
                <a:extLst>
                  <a:ext uri="{FF2B5EF4-FFF2-40B4-BE49-F238E27FC236}">
                    <a16:creationId xmlns:a16="http://schemas.microsoft.com/office/drawing/2014/main" id="{31E203B0-B466-F84E-A702-8F39B2FFB974}"/>
                  </a:ext>
                </a:extLst>
              </p:cNvPr>
              <p:cNvCxnSpPr/>
              <p:nvPr/>
            </p:nvCxnSpPr>
            <p:spPr>
              <a:xfrm>
                <a:off x="531674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7" name="Straight Connector 776">
                <a:extLst>
                  <a:ext uri="{FF2B5EF4-FFF2-40B4-BE49-F238E27FC236}">
                    <a16:creationId xmlns:a16="http://schemas.microsoft.com/office/drawing/2014/main" id="{DC2233EB-5D98-674F-A2F5-5C1ED050A0D3}"/>
                  </a:ext>
                </a:extLst>
              </p:cNvPr>
              <p:cNvCxnSpPr/>
              <p:nvPr/>
            </p:nvCxnSpPr>
            <p:spPr>
              <a:xfrm>
                <a:off x="5569788"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8" name="Straight Connector 777">
                <a:extLst>
                  <a:ext uri="{FF2B5EF4-FFF2-40B4-BE49-F238E27FC236}">
                    <a16:creationId xmlns:a16="http://schemas.microsoft.com/office/drawing/2014/main" id="{4F561B88-CF8B-D546-A5F8-E599E451BAF6}"/>
                  </a:ext>
                </a:extLst>
              </p:cNvPr>
              <p:cNvCxnSpPr/>
              <p:nvPr/>
            </p:nvCxnSpPr>
            <p:spPr>
              <a:xfrm>
                <a:off x="5825705"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79" name="Straight Connector 778">
                <a:extLst>
                  <a:ext uri="{FF2B5EF4-FFF2-40B4-BE49-F238E27FC236}">
                    <a16:creationId xmlns:a16="http://schemas.microsoft.com/office/drawing/2014/main" id="{4A4D140A-8F35-044C-8E67-982488EC44A5}"/>
                  </a:ext>
                </a:extLst>
              </p:cNvPr>
              <p:cNvCxnSpPr/>
              <p:nvPr/>
            </p:nvCxnSpPr>
            <p:spPr>
              <a:xfrm>
                <a:off x="6061493"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0" name="Straight Connector 779">
                <a:extLst>
                  <a:ext uri="{FF2B5EF4-FFF2-40B4-BE49-F238E27FC236}">
                    <a16:creationId xmlns:a16="http://schemas.microsoft.com/office/drawing/2014/main" id="{A862F835-0160-A849-AA97-BDE1E79A693F}"/>
                  </a:ext>
                </a:extLst>
              </p:cNvPr>
              <p:cNvCxnSpPr/>
              <p:nvPr/>
            </p:nvCxnSpPr>
            <p:spPr>
              <a:xfrm>
                <a:off x="6317410" y="2369389"/>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1" name="Straight Connector 780">
                <a:extLst>
                  <a:ext uri="{FF2B5EF4-FFF2-40B4-BE49-F238E27FC236}">
                    <a16:creationId xmlns:a16="http://schemas.microsoft.com/office/drawing/2014/main" id="{42DF4738-B6E9-D34B-B4EB-D84D80D8EE78}"/>
                  </a:ext>
                </a:extLst>
              </p:cNvPr>
              <p:cNvCxnSpPr/>
              <p:nvPr/>
            </p:nvCxnSpPr>
            <p:spPr>
              <a:xfrm>
                <a:off x="6556075"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2" name="Straight Connector 781">
                <a:extLst>
                  <a:ext uri="{FF2B5EF4-FFF2-40B4-BE49-F238E27FC236}">
                    <a16:creationId xmlns:a16="http://schemas.microsoft.com/office/drawing/2014/main" id="{D18E1213-12BB-0743-A886-FE3A3AB937B6}"/>
                  </a:ext>
                </a:extLst>
              </p:cNvPr>
              <p:cNvCxnSpPr/>
              <p:nvPr/>
            </p:nvCxnSpPr>
            <p:spPr>
              <a:xfrm>
                <a:off x="6811992"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3" name="Straight Connector 782">
                <a:extLst>
                  <a:ext uri="{FF2B5EF4-FFF2-40B4-BE49-F238E27FC236}">
                    <a16:creationId xmlns:a16="http://schemas.microsoft.com/office/drawing/2014/main" id="{942CF2ED-0F43-4649-A872-66BD7A4B7878}"/>
                  </a:ext>
                </a:extLst>
              </p:cNvPr>
              <p:cNvCxnSpPr/>
              <p:nvPr/>
            </p:nvCxnSpPr>
            <p:spPr>
              <a:xfrm>
                <a:off x="7047780"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cxnSp>
            <p:nvCxnSpPr>
              <p:cNvPr id="784" name="Straight Connector 783">
                <a:extLst>
                  <a:ext uri="{FF2B5EF4-FFF2-40B4-BE49-F238E27FC236}">
                    <a16:creationId xmlns:a16="http://schemas.microsoft.com/office/drawing/2014/main" id="{EE16D4EF-779C-DF4C-BDB0-E436BD2E45B7}"/>
                  </a:ext>
                </a:extLst>
              </p:cNvPr>
              <p:cNvCxnSpPr/>
              <p:nvPr/>
            </p:nvCxnSpPr>
            <p:spPr>
              <a:xfrm>
                <a:off x="7303697" y="2369387"/>
                <a:ext cx="0" cy="241539"/>
              </a:xfrm>
              <a:prstGeom prst="line">
                <a:avLst/>
              </a:prstGeom>
              <a:grpFill/>
              <a:ln>
                <a:solidFill>
                  <a:schemeClr val="tx1"/>
                </a:solidFill>
              </a:ln>
            </p:spPr>
            <p:style>
              <a:lnRef idx="2">
                <a:schemeClr val="dk1"/>
              </a:lnRef>
              <a:fillRef idx="0">
                <a:schemeClr val="dk1"/>
              </a:fillRef>
              <a:effectRef idx="1">
                <a:schemeClr val="dk1"/>
              </a:effectRef>
              <a:fontRef idx="minor">
                <a:schemeClr val="tx1"/>
              </a:fontRef>
            </p:style>
          </p:cxnSp>
        </p:grpSp>
        <p:sp>
          <p:nvSpPr>
            <p:cNvPr id="747" name="Rectangle 746">
              <a:extLst>
                <a:ext uri="{FF2B5EF4-FFF2-40B4-BE49-F238E27FC236}">
                  <a16:creationId xmlns:a16="http://schemas.microsoft.com/office/drawing/2014/main" id="{61271395-57E6-3C4E-BC90-5248CE599450}"/>
                </a:ext>
              </a:extLst>
            </p:cNvPr>
            <p:cNvSpPr/>
            <p:nvPr/>
          </p:nvSpPr>
          <p:spPr>
            <a:xfrm>
              <a:off x="6531723" y="2326480"/>
              <a:ext cx="84602" cy="8265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748" name="Group 747">
              <a:extLst>
                <a:ext uri="{FF2B5EF4-FFF2-40B4-BE49-F238E27FC236}">
                  <a16:creationId xmlns:a16="http://schemas.microsoft.com/office/drawing/2014/main" id="{6232A093-7BB1-2746-94D4-F1CF59D8F47B}"/>
                </a:ext>
              </a:extLst>
            </p:cNvPr>
            <p:cNvGrpSpPr/>
            <p:nvPr/>
          </p:nvGrpSpPr>
          <p:grpSpPr>
            <a:xfrm>
              <a:off x="5495551" y="1911722"/>
              <a:ext cx="39926" cy="162362"/>
              <a:chOff x="4525992" y="4557612"/>
              <a:chExt cx="120770" cy="474458"/>
            </a:xfrm>
            <a:noFill/>
          </p:grpSpPr>
          <p:sp>
            <p:nvSpPr>
              <p:cNvPr id="765" name="Oval 764">
                <a:extLst>
                  <a:ext uri="{FF2B5EF4-FFF2-40B4-BE49-F238E27FC236}">
                    <a16:creationId xmlns:a16="http://schemas.microsoft.com/office/drawing/2014/main" id="{D1AD1D9D-56B2-8349-B4FA-8D03BC6F308B}"/>
                  </a:ext>
                </a:extLst>
              </p:cNvPr>
              <p:cNvSpPr/>
              <p:nvPr/>
            </p:nvSpPr>
            <p:spPr>
              <a:xfrm>
                <a:off x="4525992" y="4557612"/>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66" name="Oval 765">
                <a:extLst>
                  <a:ext uri="{FF2B5EF4-FFF2-40B4-BE49-F238E27FC236}">
                    <a16:creationId xmlns:a16="http://schemas.microsoft.com/office/drawing/2014/main" id="{264445CB-853B-C84F-93D1-95B3122C1748}"/>
                  </a:ext>
                </a:extLst>
              </p:cNvPr>
              <p:cNvSpPr/>
              <p:nvPr/>
            </p:nvSpPr>
            <p:spPr>
              <a:xfrm>
                <a:off x="4525992" y="4731580"/>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67" name="Oval 766">
                <a:extLst>
                  <a:ext uri="{FF2B5EF4-FFF2-40B4-BE49-F238E27FC236}">
                    <a16:creationId xmlns:a16="http://schemas.microsoft.com/office/drawing/2014/main" id="{02CC079F-F5C3-FB4E-877D-19F6F0E2EB06}"/>
                  </a:ext>
                </a:extLst>
              </p:cNvPr>
              <p:cNvSpPr/>
              <p:nvPr/>
            </p:nvSpPr>
            <p:spPr>
              <a:xfrm>
                <a:off x="4525992" y="4911300"/>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749" name="Group 748">
              <a:extLst>
                <a:ext uri="{FF2B5EF4-FFF2-40B4-BE49-F238E27FC236}">
                  <a16:creationId xmlns:a16="http://schemas.microsoft.com/office/drawing/2014/main" id="{5E754B19-9DAF-6D4A-AA00-C65503B8F12A}"/>
                </a:ext>
              </a:extLst>
            </p:cNvPr>
            <p:cNvGrpSpPr/>
            <p:nvPr/>
          </p:nvGrpSpPr>
          <p:grpSpPr>
            <a:xfrm>
              <a:off x="6554060" y="1910737"/>
              <a:ext cx="39926" cy="162362"/>
              <a:chOff x="4525992" y="4557612"/>
              <a:chExt cx="120770" cy="474458"/>
            </a:xfrm>
            <a:noFill/>
          </p:grpSpPr>
          <p:sp>
            <p:nvSpPr>
              <p:cNvPr id="762" name="Oval 761">
                <a:extLst>
                  <a:ext uri="{FF2B5EF4-FFF2-40B4-BE49-F238E27FC236}">
                    <a16:creationId xmlns:a16="http://schemas.microsoft.com/office/drawing/2014/main" id="{2518AF9E-C7E7-D344-A6CA-A84FB1EEC22A}"/>
                  </a:ext>
                </a:extLst>
              </p:cNvPr>
              <p:cNvSpPr/>
              <p:nvPr/>
            </p:nvSpPr>
            <p:spPr>
              <a:xfrm>
                <a:off x="4525992" y="4557612"/>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63" name="Oval 762">
                <a:extLst>
                  <a:ext uri="{FF2B5EF4-FFF2-40B4-BE49-F238E27FC236}">
                    <a16:creationId xmlns:a16="http://schemas.microsoft.com/office/drawing/2014/main" id="{7E470CD8-9D7E-B945-AED8-604CB6360624}"/>
                  </a:ext>
                </a:extLst>
              </p:cNvPr>
              <p:cNvSpPr/>
              <p:nvPr/>
            </p:nvSpPr>
            <p:spPr>
              <a:xfrm>
                <a:off x="4525992" y="4731580"/>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64" name="Oval 763">
                <a:extLst>
                  <a:ext uri="{FF2B5EF4-FFF2-40B4-BE49-F238E27FC236}">
                    <a16:creationId xmlns:a16="http://schemas.microsoft.com/office/drawing/2014/main" id="{3EB3F4F6-5D38-2B45-9CE2-16C1AF39859B}"/>
                  </a:ext>
                </a:extLst>
              </p:cNvPr>
              <p:cNvSpPr/>
              <p:nvPr/>
            </p:nvSpPr>
            <p:spPr>
              <a:xfrm>
                <a:off x="4525992" y="4911300"/>
                <a:ext cx="120770" cy="12077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759" name="TextBox 758">
              <a:extLst>
                <a:ext uri="{FF2B5EF4-FFF2-40B4-BE49-F238E27FC236}">
                  <a16:creationId xmlns:a16="http://schemas.microsoft.com/office/drawing/2014/main" id="{D06866B2-A9D3-AC43-92E4-0D5DBBB20897}"/>
                </a:ext>
              </a:extLst>
            </p:cNvPr>
            <p:cNvSpPr txBox="1"/>
            <p:nvPr/>
          </p:nvSpPr>
          <p:spPr>
            <a:xfrm>
              <a:off x="6668315" y="1742312"/>
              <a:ext cx="49" cy="184666"/>
            </a:xfrm>
            <a:prstGeom prst="rect">
              <a:avLst/>
            </a:prstGeom>
            <a:noFill/>
            <a:ln>
              <a:noFill/>
            </a:ln>
          </p:spPr>
          <p:txBody>
            <a:bodyPr wrap="none" lIns="0" tIns="0" rIns="0" bIns="0" rtlCol="0">
              <a:spAutoFit/>
            </a:bodyPr>
            <a:lstStyle/>
            <a:p>
              <a:endParaRPr lang="en-US" sz="1600" dirty="0"/>
            </a:p>
          </p:txBody>
        </p:sp>
        <mc:AlternateContent xmlns:mc="http://schemas.openxmlformats.org/markup-compatibility/2006" xmlns:a14="http://schemas.microsoft.com/office/drawing/2010/main">
          <mc:Choice Requires="a14">
            <p:sp>
              <p:nvSpPr>
                <p:cNvPr id="761" name="TextBox 760">
                  <a:extLst>
                    <a:ext uri="{FF2B5EF4-FFF2-40B4-BE49-F238E27FC236}">
                      <a16:creationId xmlns:a16="http://schemas.microsoft.com/office/drawing/2014/main" id="{881BC92A-475B-7C46-B39B-B76E45E64CA1}"/>
                    </a:ext>
                  </a:extLst>
                </p:cNvPr>
                <p:cNvSpPr txBox="1"/>
                <p:nvPr/>
              </p:nvSpPr>
              <p:spPr>
                <a:xfrm>
                  <a:off x="6662901" y="1733616"/>
                  <a:ext cx="181492" cy="184666"/>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4</m:t>
                            </m:r>
                          </m:sub>
                        </m:sSub>
                      </m:oMath>
                    </m:oMathPara>
                  </a14:m>
                  <a:endParaRPr lang="en-US" sz="1600" dirty="0"/>
                </a:p>
              </p:txBody>
            </p:sp>
          </mc:Choice>
          <mc:Fallback xmlns="">
            <p:sp>
              <p:nvSpPr>
                <p:cNvPr id="761" name="TextBox 760">
                  <a:extLst>
                    <a:ext uri="{FF2B5EF4-FFF2-40B4-BE49-F238E27FC236}">
                      <a16:creationId xmlns:a16="http://schemas.microsoft.com/office/drawing/2014/main" id="{881BC92A-475B-7C46-B39B-B76E45E64CA1}"/>
                    </a:ext>
                  </a:extLst>
                </p:cNvPr>
                <p:cNvSpPr txBox="1">
                  <a:spLocks noRot="1" noChangeAspect="1" noMove="1" noResize="1" noEditPoints="1" noAdjustHandles="1" noChangeArrowheads="1" noChangeShapeType="1" noTextEdit="1"/>
                </p:cNvSpPr>
                <p:nvPr/>
              </p:nvSpPr>
              <p:spPr>
                <a:xfrm>
                  <a:off x="6662901" y="1733616"/>
                  <a:ext cx="181492" cy="184666"/>
                </a:xfrm>
                <a:prstGeom prst="rect">
                  <a:avLst/>
                </a:prstGeom>
                <a:blipFill>
                  <a:blip r:embed="rId30"/>
                  <a:stretch>
                    <a:fillRect l="-20000" r="-5000" b="-19048"/>
                  </a:stretch>
                </a:blipFill>
                <a:ln>
                  <a:no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870" name="TextBox 869">
                <a:extLst>
                  <a:ext uri="{FF2B5EF4-FFF2-40B4-BE49-F238E27FC236}">
                    <a16:creationId xmlns:a16="http://schemas.microsoft.com/office/drawing/2014/main" id="{BA8DDF10-2309-9742-97A9-A34C53462FE4}"/>
                  </a:ext>
                </a:extLst>
              </p:cNvPr>
              <p:cNvSpPr txBox="1"/>
              <p:nvPr/>
            </p:nvSpPr>
            <p:spPr>
              <a:xfrm>
                <a:off x="8883868" y="2614070"/>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870" name="TextBox 869">
                <a:extLst>
                  <a:ext uri="{FF2B5EF4-FFF2-40B4-BE49-F238E27FC236}">
                    <a16:creationId xmlns:a16="http://schemas.microsoft.com/office/drawing/2014/main" id="{BA8DDF10-2309-9742-97A9-A34C53462FE4}"/>
                  </a:ext>
                </a:extLst>
              </p:cNvPr>
              <p:cNvSpPr txBox="1">
                <a:spLocks noRot="1" noChangeAspect="1" noMove="1" noResize="1" noEditPoints="1" noAdjustHandles="1" noChangeArrowheads="1" noChangeShapeType="1" noTextEdit="1"/>
              </p:cNvSpPr>
              <p:nvPr/>
            </p:nvSpPr>
            <p:spPr>
              <a:xfrm>
                <a:off x="8883868" y="2614070"/>
                <a:ext cx="535467" cy="276999"/>
              </a:xfrm>
              <a:prstGeom prst="rect">
                <a:avLst/>
              </a:prstGeom>
              <a:blipFill>
                <a:blip r:embed="rId31"/>
                <a:stretch>
                  <a:fillRect l="-9302" r="-2326"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2" name="TextBox 871">
                <a:extLst>
                  <a:ext uri="{FF2B5EF4-FFF2-40B4-BE49-F238E27FC236}">
                    <a16:creationId xmlns:a16="http://schemas.microsoft.com/office/drawing/2014/main" id="{F7AB4B70-90FF-404C-83DC-B886C786EBC6}"/>
                  </a:ext>
                </a:extLst>
              </p:cNvPr>
              <p:cNvSpPr txBox="1"/>
              <p:nvPr/>
            </p:nvSpPr>
            <p:spPr>
              <a:xfrm>
                <a:off x="5592322" y="4340739"/>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872" name="TextBox 871">
                <a:extLst>
                  <a:ext uri="{FF2B5EF4-FFF2-40B4-BE49-F238E27FC236}">
                    <a16:creationId xmlns:a16="http://schemas.microsoft.com/office/drawing/2014/main" id="{F7AB4B70-90FF-404C-83DC-B886C786EBC6}"/>
                  </a:ext>
                </a:extLst>
              </p:cNvPr>
              <p:cNvSpPr txBox="1">
                <a:spLocks noRot="1" noChangeAspect="1" noMove="1" noResize="1" noEditPoints="1" noAdjustHandles="1" noChangeArrowheads="1" noChangeShapeType="1" noTextEdit="1"/>
              </p:cNvSpPr>
              <p:nvPr/>
            </p:nvSpPr>
            <p:spPr>
              <a:xfrm>
                <a:off x="5592322" y="4340739"/>
                <a:ext cx="276101" cy="276999"/>
              </a:xfrm>
              <a:prstGeom prst="rect">
                <a:avLst/>
              </a:prstGeom>
              <a:blipFill>
                <a:blip r:embed="rId32"/>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3" name="TextBox 872">
                <a:extLst>
                  <a:ext uri="{FF2B5EF4-FFF2-40B4-BE49-F238E27FC236}">
                    <a16:creationId xmlns:a16="http://schemas.microsoft.com/office/drawing/2014/main" id="{232BE638-912C-B547-8E84-5ECCDE849D20}"/>
                  </a:ext>
                </a:extLst>
              </p:cNvPr>
              <p:cNvSpPr txBox="1"/>
              <p:nvPr/>
            </p:nvSpPr>
            <p:spPr>
              <a:xfrm>
                <a:off x="5585363" y="452835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873" name="TextBox 872">
                <a:extLst>
                  <a:ext uri="{FF2B5EF4-FFF2-40B4-BE49-F238E27FC236}">
                    <a16:creationId xmlns:a16="http://schemas.microsoft.com/office/drawing/2014/main" id="{232BE638-912C-B547-8E84-5ECCDE849D20}"/>
                  </a:ext>
                </a:extLst>
              </p:cNvPr>
              <p:cNvSpPr txBox="1">
                <a:spLocks noRot="1" noChangeAspect="1" noMove="1" noResize="1" noEditPoints="1" noAdjustHandles="1" noChangeArrowheads="1" noChangeShapeType="1" noTextEdit="1"/>
              </p:cNvSpPr>
              <p:nvPr/>
            </p:nvSpPr>
            <p:spPr>
              <a:xfrm>
                <a:off x="5585363" y="4528355"/>
                <a:ext cx="281424" cy="276999"/>
              </a:xfrm>
              <a:prstGeom prst="rect">
                <a:avLst/>
              </a:prstGeom>
              <a:blipFill>
                <a:blip r:embed="rId33"/>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4" name="TextBox 873">
                <a:extLst>
                  <a:ext uri="{FF2B5EF4-FFF2-40B4-BE49-F238E27FC236}">
                    <a16:creationId xmlns:a16="http://schemas.microsoft.com/office/drawing/2014/main" id="{58E0AED5-DD99-6F45-838B-AB0954BD7CA2}"/>
                  </a:ext>
                </a:extLst>
              </p:cNvPr>
              <p:cNvSpPr txBox="1"/>
              <p:nvPr/>
            </p:nvSpPr>
            <p:spPr>
              <a:xfrm>
                <a:off x="5589129" y="475008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874" name="TextBox 873">
                <a:extLst>
                  <a:ext uri="{FF2B5EF4-FFF2-40B4-BE49-F238E27FC236}">
                    <a16:creationId xmlns:a16="http://schemas.microsoft.com/office/drawing/2014/main" id="{58E0AED5-DD99-6F45-838B-AB0954BD7CA2}"/>
                  </a:ext>
                </a:extLst>
              </p:cNvPr>
              <p:cNvSpPr txBox="1">
                <a:spLocks noRot="1" noChangeAspect="1" noMove="1" noResize="1" noEditPoints="1" noAdjustHandles="1" noChangeArrowheads="1" noChangeShapeType="1" noTextEdit="1"/>
              </p:cNvSpPr>
              <p:nvPr/>
            </p:nvSpPr>
            <p:spPr>
              <a:xfrm>
                <a:off x="5589129" y="4750081"/>
                <a:ext cx="281424" cy="276999"/>
              </a:xfrm>
              <a:prstGeom prst="rect">
                <a:avLst/>
              </a:prstGeom>
              <a:blipFill>
                <a:blip r:embed="rId34"/>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5" name="TextBox 874">
                <a:extLst>
                  <a:ext uri="{FF2B5EF4-FFF2-40B4-BE49-F238E27FC236}">
                    <a16:creationId xmlns:a16="http://schemas.microsoft.com/office/drawing/2014/main" id="{A8AF4569-C875-3444-8968-496DF1F719EC}"/>
                  </a:ext>
                </a:extLst>
              </p:cNvPr>
              <p:cNvSpPr txBox="1"/>
              <p:nvPr/>
            </p:nvSpPr>
            <p:spPr>
              <a:xfrm>
                <a:off x="5588939" y="4964157"/>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875" name="TextBox 874">
                <a:extLst>
                  <a:ext uri="{FF2B5EF4-FFF2-40B4-BE49-F238E27FC236}">
                    <a16:creationId xmlns:a16="http://schemas.microsoft.com/office/drawing/2014/main" id="{A8AF4569-C875-3444-8968-496DF1F719EC}"/>
                  </a:ext>
                </a:extLst>
              </p:cNvPr>
              <p:cNvSpPr txBox="1">
                <a:spLocks noRot="1" noChangeAspect="1" noMove="1" noResize="1" noEditPoints="1" noAdjustHandles="1" noChangeArrowheads="1" noChangeShapeType="1" noTextEdit="1"/>
              </p:cNvSpPr>
              <p:nvPr/>
            </p:nvSpPr>
            <p:spPr>
              <a:xfrm>
                <a:off x="5588939" y="4964157"/>
                <a:ext cx="281424" cy="276999"/>
              </a:xfrm>
              <a:prstGeom prst="rect">
                <a:avLst/>
              </a:prstGeom>
              <a:blipFill>
                <a:blip r:embed="rId35"/>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6" name="TextBox 875">
                <a:extLst>
                  <a:ext uri="{FF2B5EF4-FFF2-40B4-BE49-F238E27FC236}">
                    <a16:creationId xmlns:a16="http://schemas.microsoft.com/office/drawing/2014/main" id="{F0CB444E-195C-674C-B56B-2089D3C84A95}"/>
                  </a:ext>
                </a:extLst>
              </p:cNvPr>
              <p:cNvSpPr txBox="1"/>
              <p:nvPr/>
            </p:nvSpPr>
            <p:spPr>
              <a:xfrm>
                <a:off x="5473203" y="5518917"/>
                <a:ext cx="3933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876" name="TextBox 875">
                <a:extLst>
                  <a:ext uri="{FF2B5EF4-FFF2-40B4-BE49-F238E27FC236}">
                    <a16:creationId xmlns:a16="http://schemas.microsoft.com/office/drawing/2014/main" id="{F0CB444E-195C-674C-B56B-2089D3C84A95}"/>
                  </a:ext>
                </a:extLst>
              </p:cNvPr>
              <p:cNvSpPr txBox="1">
                <a:spLocks noRot="1" noChangeAspect="1" noMove="1" noResize="1" noEditPoints="1" noAdjustHandles="1" noChangeArrowheads="1" noChangeShapeType="1" noTextEdit="1"/>
              </p:cNvSpPr>
              <p:nvPr/>
            </p:nvSpPr>
            <p:spPr>
              <a:xfrm>
                <a:off x="5473203" y="5518917"/>
                <a:ext cx="393324" cy="276999"/>
              </a:xfrm>
              <a:prstGeom prst="rect">
                <a:avLst/>
              </a:prstGeom>
              <a:blipFill>
                <a:blip r:embed="rId36"/>
                <a:stretch>
                  <a:fillRect l="-12500" r="-28125"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7" name="TextBox 876">
                <a:extLst>
                  <a:ext uri="{FF2B5EF4-FFF2-40B4-BE49-F238E27FC236}">
                    <a16:creationId xmlns:a16="http://schemas.microsoft.com/office/drawing/2014/main" id="{00E6914F-EB1B-1C44-A87B-6D49AE23DC2F}"/>
                  </a:ext>
                </a:extLst>
              </p:cNvPr>
              <p:cNvSpPr txBox="1"/>
              <p:nvPr/>
            </p:nvSpPr>
            <p:spPr>
              <a:xfrm>
                <a:off x="5585363" y="5726869"/>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877" name="TextBox 876">
                <a:extLst>
                  <a:ext uri="{FF2B5EF4-FFF2-40B4-BE49-F238E27FC236}">
                    <a16:creationId xmlns:a16="http://schemas.microsoft.com/office/drawing/2014/main" id="{00E6914F-EB1B-1C44-A87B-6D49AE23DC2F}"/>
                  </a:ext>
                </a:extLst>
              </p:cNvPr>
              <p:cNvSpPr txBox="1">
                <a:spLocks noRot="1" noChangeAspect="1" noMove="1" noResize="1" noEditPoints="1" noAdjustHandles="1" noChangeArrowheads="1" noChangeShapeType="1" noTextEdit="1"/>
              </p:cNvSpPr>
              <p:nvPr/>
            </p:nvSpPr>
            <p:spPr>
              <a:xfrm>
                <a:off x="5585363" y="5726869"/>
                <a:ext cx="314189" cy="276999"/>
              </a:xfrm>
              <a:prstGeom prst="rect">
                <a:avLst/>
              </a:prstGeom>
              <a:blipFill>
                <a:blip r:embed="rId37"/>
                <a:stretch>
                  <a:fillRect l="-7692"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8" name="TextBox 877">
                <a:extLst>
                  <a:ext uri="{FF2B5EF4-FFF2-40B4-BE49-F238E27FC236}">
                    <a16:creationId xmlns:a16="http://schemas.microsoft.com/office/drawing/2014/main" id="{0795CFB0-C0C0-0B43-8141-DA071A879AB3}"/>
                  </a:ext>
                </a:extLst>
              </p:cNvPr>
              <p:cNvSpPr txBox="1"/>
              <p:nvPr/>
            </p:nvSpPr>
            <p:spPr>
              <a:xfrm>
                <a:off x="8311562" y="4340739"/>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878" name="TextBox 877">
                <a:extLst>
                  <a:ext uri="{FF2B5EF4-FFF2-40B4-BE49-F238E27FC236}">
                    <a16:creationId xmlns:a16="http://schemas.microsoft.com/office/drawing/2014/main" id="{0795CFB0-C0C0-0B43-8141-DA071A879AB3}"/>
                  </a:ext>
                </a:extLst>
              </p:cNvPr>
              <p:cNvSpPr txBox="1">
                <a:spLocks noRot="1" noChangeAspect="1" noMove="1" noResize="1" noEditPoints="1" noAdjustHandles="1" noChangeArrowheads="1" noChangeShapeType="1" noTextEdit="1"/>
              </p:cNvSpPr>
              <p:nvPr/>
            </p:nvSpPr>
            <p:spPr>
              <a:xfrm>
                <a:off x="8311562" y="4340739"/>
                <a:ext cx="277768" cy="276999"/>
              </a:xfrm>
              <a:prstGeom prst="rect">
                <a:avLst/>
              </a:prstGeom>
              <a:blipFill>
                <a:blip r:embed="rId38"/>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9" name="TextBox 878">
                <a:extLst>
                  <a:ext uri="{FF2B5EF4-FFF2-40B4-BE49-F238E27FC236}">
                    <a16:creationId xmlns:a16="http://schemas.microsoft.com/office/drawing/2014/main" id="{6F98F54E-96F6-1D4A-9AA4-236C8F65887F}"/>
                  </a:ext>
                </a:extLst>
              </p:cNvPr>
              <p:cNvSpPr txBox="1"/>
              <p:nvPr/>
            </p:nvSpPr>
            <p:spPr>
              <a:xfrm>
                <a:off x="8304602" y="454760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879" name="TextBox 878">
                <a:extLst>
                  <a:ext uri="{FF2B5EF4-FFF2-40B4-BE49-F238E27FC236}">
                    <a16:creationId xmlns:a16="http://schemas.microsoft.com/office/drawing/2014/main" id="{6F98F54E-96F6-1D4A-9AA4-236C8F65887F}"/>
                  </a:ext>
                </a:extLst>
              </p:cNvPr>
              <p:cNvSpPr txBox="1">
                <a:spLocks noRot="1" noChangeAspect="1" noMove="1" noResize="1" noEditPoints="1" noAdjustHandles="1" noChangeArrowheads="1" noChangeShapeType="1" noTextEdit="1"/>
              </p:cNvSpPr>
              <p:nvPr/>
            </p:nvSpPr>
            <p:spPr>
              <a:xfrm>
                <a:off x="8304602" y="4547601"/>
                <a:ext cx="283090" cy="276999"/>
              </a:xfrm>
              <a:prstGeom prst="rect">
                <a:avLst/>
              </a:prstGeom>
              <a:blipFill>
                <a:blip r:embed="rId39"/>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0" name="TextBox 879">
                <a:extLst>
                  <a:ext uri="{FF2B5EF4-FFF2-40B4-BE49-F238E27FC236}">
                    <a16:creationId xmlns:a16="http://schemas.microsoft.com/office/drawing/2014/main" id="{47181FE0-62EA-8E4A-9FDA-EA946EA682FF}"/>
                  </a:ext>
                </a:extLst>
              </p:cNvPr>
              <p:cNvSpPr txBox="1"/>
              <p:nvPr/>
            </p:nvSpPr>
            <p:spPr>
              <a:xfrm>
                <a:off x="8308369" y="4750081"/>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880" name="TextBox 879">
                <a:extLst>
                  <a:ext uri="{FF2B5EF4-FFF2-40B4-BE49-F238E27FC236}">
                    <a16:creationId xmlns:a16="http://schemas.microsoft.com/office/drawing/2014/main" id="{47181FE0-62EA-8E4A-9FDA-EA946EA682FF}"/>
                  </a:ext>
                </a:extLst>
              </p:cNvPr>
              <p:cNvSpPr txBox="1">
                <a:spLocks noRot="1" noChangeAspect="1" noMove="1" noResize="1" noEditPoints="1" noAdjustHandles="1" noChangeArrowheads="1" noChangeShapeType="1" noTextEdit="1"/>
              </p:cNvSpPr>
              <p:nvPr/>
            </p:nvSpPr>
            <p:spPr>
              <a:xfrm>
                <a:off x="8308369" y="4750081"/>
                <a:ext cx="283090" cy="276999"/>
              </a:xfrm>
              <a:prstGeom prst="rect">
                <a:avLst/>
              </a:prstGeom>
              <a:blipFill>
                <a:blip r:embed="rId40"/>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1" name="TextBox 880">
                <a:extLst>
                  <a:ext uri="{FF2B5EF4-FFF2-40B4-BE49-F238E27FC236}">
                    <a16:creationId xmlns:a16="http://schemas.microsoft.com/office/drawing/2014/main" id="{F0E7FC30-7788-FE48-86DD-3A03A6E3C6A3}"/>
                  </a:ext>
                </a:extLst>
              </p:cNvPr>
              <p:cNvSpPr txBox="1"/>
              <p:nvPr/>
            </p:nvSpPr>
            <p:spPr>
              <a:xfrm>
                <a:off x="8304602" y="5726869"/>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881" name="TextBox 880">
                <a:extLst>
                  <a:ext uri="{FF2B5EF4-FFF2-40B4-BE49-F238E27FC236}">
                    <a16:creationId xmlns:a16="http://schemas.microsoft.com/office/drawing/2014/main" id="{F0E7FC30-7788-FE48-86DD-3A03A6E3C6A3}"/>
                  </a:ext>
                </a:extLst>
              </p:cNvPr>
              <p:cNvSpPr txBox="1">
                <a:spLocks noRot="1" noChangeAspect="1" noMove="1" noResize="1" noEditPoints="1" noAdjustHandles="1" noChangeArrowheads="1" noChangeShapeType="1" noTextEdit="1"/>
              </p:cNvSpPr>
              <p:nvPr/>
            </p:nvSpPr>
            <p:spPr>
              <a:xfrm>
                <a:off x="8304602" y="5726869"/>
                <a:ext cx="315856" cy="276999"/>
              </a:xfrm>
              <a:prstGeom prst="rect">
                <a:avLst/>
              </a:prstGeom>
              <a:blipFill>
                <a:blip r:embed="rId41"/>
                <a:stretch>
                  <a:fillRect l="-15385" b="-21739"/>
                </a:stretch>
              </a:blipFill>
            </p:spPr>
            <p:txBody>
              <a:bodyPr/>
              <a:lstStyle/>
              <a:p>
                <a:r>
                  <a:rPr lang="en-US">
                    <a:noFill/>
                  </a:rPr>
                  <a:t> </a:t>
                </a:r>
              </a:p>
            </p:txBody>
          </p:sp>
        </mc:Fallback>
      </mc:AlternateContent>
      <p:grpSp>
        <p:nvGrpSpPr>
          <p:cNvPr id="882" name="Group 881">
            <a:extLst>
              <a:ext uri="{FF2B5EF4-FFF2-40B4-BE49-F238E27FC236}">
                <a16:creationId xmlns:a16="http://schemas.microsoft.com/office/drawing/2014/main" id="{136E8E70-1A00-F544-A016-1BB1DCE08248}"/>
              </a:ext>
            </a:extLst>
          </p:cNvPr>
          <p:cNvGrpSpPr/>
          <p:nvPr/>
        </p:nvGrpSpPr>
        <p:grpSpPr>
          <a:xfrm>
            <a:off x="5804016" y="4356919"/>
            <a:ext cx="2738933" cy="1496339"/>
            <a:chOff x="4790193" y="1286884"/>
            <a:chExt cx="2054200" cy="1122254"/>
          </a:xfrm>
        </p:grpSpPr>
        <p:grpSp>
          <p:nvGrpSpPr>
            <p:cNvPr id="883" name="Group 882">
              <a:extLst>
                <a:ext uri="{FF2B5EF4-FFF2-40B4-BE49-F238E27FC236}">
                  <a16:creationId xmlns:a16="http://schemas.microsoft.com/office/drawing/2014/main" id="{89626F6B-0ECE-1943-91C9-EC45730E9545}"/>
                </a:ext>
              </a:extLst>
            </p:cNvPr>
            <p:cNvGrpSpPr/>
            <p:nvPr/>
          </p:nvGrpSpPr>
          <p:grpSpPr>
            <a:xfrm>
              <a:off x="4790193" y="1286884"/>
              <a:ext cx="1410716" cy="82657"/>
              <a:chOff x="3312543" y="2369387"/>
              <a:chExt cx="4267200" cy="241541"/>
            </a:xfrm>
            <a:noFill/>
          </p:grpSpPr>
          <p:sp>
            <p:nvSpPr>
              <p:cNvPr id="990" name="Rectangle 989">
                <a:extLst>
                  <a:ext uri="{FF2B5EF4-FFF2-40B4-BE49-F238E27FC236}">
                    <a16:creationId xmlns:a16="http://schemas.microsoft.com/office/drawing/2014/main" id="{FDD574C8-B047-8C42-8C6E-D3C6BC452884}"/>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91" name="Straight Connector 990">
                <a:extLst>
                  <a:ext uri="{FF2B5EF4-FFF2-40B4-BE49-F238E27FC236}">
                    <a16:creationId xmlns:a16="http://schemas.microsoft.com/office/drawing/2014/main" id="{A65EA1B0-7073-EE49-84B5-D3BB19E17921}"/>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2" name="Straight Connector 991">
                <a:extLst>
                  <a:ext uri="{FF2B5EF4-FFF2-40B4-BE49-F238E27FC236}">
                    <a16:creationId xmlns:a16="http://schemas.microsoft.com/office/drawing/2014/main" id="{81F0E1BD-9447-ED4A-AFD3-B70411516F19}"/>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3" name="Straight Connector 992">
                <a:extLst>
                  <a:ext uri="{FF2B5EF4-FFF2-40B4-BE49-F238E27FC236}">
                    <a16:creationId xmlns:a16="http://schemas.microsoft.com/office/drawing/2014/main" id="{2C1318EE-67C8-A24B-9852-1CBAE88A9A83}"/>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4" name="Straight Connector 993">
                <a:extLst>
                  <a:ext uri="{FF2B5EF4-FFF2-40B4-BE49-F238E27FC236}">
                    <a16:creationId xmlns:a16="http://schemas.microsoft.com/office/drawing/2014/main" id="{22617654-6C3A-8240-81E8-6BC148666FAF}"/>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5" name="Straight Connector 994">
                <a:extLst>
                  <a:ext uri="{FF2B5EF4-FFF2-40B4-BE49-F238E27FC236}">
                    <a16:creationId xmlns:a16="http://schemas.microsoft.com/office/drawing/2014/main" id="{21111963-4E58-4F4E-80F4-063C5F8B3D8D}"/>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6" name="Straight Connector 995">
                <a:extLst>
                  <a:ext uri="{FF2B5EF4-FFF2-40B4-BE49-F238E27FC236}">
                    <a16:creationId xmlns:a16="http://schemas.microsoft.com/office/drawing/2014/main" id="{72ACE00C-BECB-B340-97A1-09FCD1CCED23}"/>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7" name="Straight Connector 996">
                <a:extLst>
                  <a:ext uri="{FF2B5EF4-FFF2-40B4-BE49-F238E27FC236}">
                    <a16:creationId xmlns:a16="http://schemas.microsoft.com/office/drawing/2014/main" id="{A0B499C3-86AA-4146-B354-F457E376498B}"/>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8" name="Straight Connector 997">
                <a:extLst>
                  <a:ext uri="{FF2B5EF4-FFF2-40B4-BE49-F238E27FC236}">
                    <a16:creationId xmlns:a16="http://schemas.microsoft.com/office/drawing/2014/main" id="{5B3F8E31-243A-D647-B9F6-C3207573B15F}"/>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99" name="Straight Connector 998">
                <a:extLst>
                  <a:ext uri="{FF2B5EF4-FFF2-40B4-BE49-F238E27FC236}">
                    <a16:creationId xmlns:a16="http://schemas.microsoft.com/office/drawing/2014/main" id="{473BF933-9062-AF45-BF3F-8C476DF389D3}"/>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0" name="Straight Connector 999">
                <a:extLst>
                  <a:ext uri="{FF2B5EF4-FFF2-40B4-BE49-F238E27FC236}">
                    <a16:creationId xmlns:a16="http://schemas.microsoft.com/office/drawing/2014/main" id="{9510DD9C-48CD-DF42-B4BF-517B462B288C}"/>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1" name="Straight Connector 1000">
                <a:extLst>
                  <a:ext uri="{FF2B5EF4-FFF2-40B4-BE49-F238E27FC236}">
                    <a16:creationId xmlns:a16="http://schemas.microsoft.com/office/drawing/2014/main" id="{697109AF-8666-2B4F-9D28-58057E1B602A}"/>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2" name="Straight Connector 1001">
                <a:extLst>
                  <a:ext uri="{FF2B5EF4-FFF2-40B4-BE49-F238E27FC236}">
                    <a16:creationId xmlns:a16="http://schemas.microsoft.com/office/drawing/2014/main" id="{AA3B5FDF-06B1-584C-B7BF-D56DBDC1B7EE}"/>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3" name="Straight Connector 1002">
                <a:extLst>
                  <a:ext uri="{FF2B5EF4-FFF2-40B4-BE49-F238E27FC236}">
                    <a16:creationId xmlns:a16="http://schemas.microsoft.com/office/drawing/2014/main" id="{7043A783-0A1A-E040-963A-16BFC4756D44}"/>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4" name="Straight Connector 1003">
                <a:extLst>
                  <a:ext uri="{FF2B5EF4-FFF2-40B4-BE49-F238E27FC236}">
                    <a16:creationId xmlns:a16="http://schemas.microsoft.com/office/drawing/2014/main" id="{F32C6CF7-C9A1-284A-892D-3541FEA7906B}"/>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5" name="Straight Connector 1004">
                <a:extLst>
                  <a:ext uri="{FF2B5EF4-FFF2-40B4-BE49-F238E27FC236}">
                    <a16:creationId xmlns:a16="http://schemas.microsoft.com/office/drawing/2014/main" id="{598FA049-B99F-8B4F-AFD3-EC0FA512F3B2}"/>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1006" name="Straight Connector 1005">
                <a:extLst>
                  <a:ext uri="{FF2B5EF4-FFF2-40B4-BE49-F238E27FC236}">
                    <a16:creationId xmlns:a16="http://schemas.microsoft.com/office/drawing/2014/main" id="{8DAA6BF7-0C3E-074C-AEBA-C99B04E41363}"/>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84" name="Rectangle 883">
              <a:extLst>
                <a:ext uri="{FF2B5EF4-FFF2-40B4-BE49-F238E27FC236}">
                  <a16:creationId xmlns:a16="http://schemas.microsoft.com/office/drawing/2014/main" id="{177151F3-C732-A345-9CF4-37A5F5FE5A89}"/>
                </a:ext>
              </a:extLst>
            </p:cNvPr>
            <p:cNvSpPr/>
            <p:nvPr/>
          </p:nvSpPr>
          <p:spPr>
            <a:xfrm>
              <a:off x="6531723" y="1286884"/>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85" name="Group 884">
              <a:extLst>
                <a:ext uri="{FF2B5EF4-FFF2-40B4-BE49-F238E27FC236}">
                  <a16:creationId xmlns:a16="http://schemas.microsoft.com/office/drawing/2014/main" id="{2C6778E9-9B11-A94A-A822-EA760AA24607}"/>
                </a:ext>
              </a:extLst>
            </p:cNvPr>
            <p:cNvGrpSpPr/>
            <p:nvPr/>
          </p:nvGrpSpPr>
          <p:grpSpPr>
            <a:xfrm>
              <a:off x="4790193" y="1442848"/>
              <a:ext cx="1410716" cy="82657"/>
              <a:chOff x="3312543" y="2369387"/>
              <a:chExt cx="4267200" cy="241541"/>
            </a:xfrm>
            <a:noFill/>
          </p:grpSpPr>
          <p:sp>
            <p:nvSpPr>
              <p:cNvPr id="973" name="Rectangle 972">
                <a:extLst>
                  <a:ext uri="{FF2B5EF4-FFF2-40B4-BE49-F238E27FC236}">
                    <a16:creationId xmlns:a16="http://schemas.microsoft.com/office/drawing/2014/main" id="{533B562B-0D90-1D43-A5C8-439319D92B72}"/>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74" name="Straight Connector 973">
                <a:extLst>
                  <a:ext uri="{FF2B5EF4-FFF2-40B4-BE49-F238E27FC236}">
                    <a16:creationId xmlns:a16="http://schemas.microsoft.com/office/drawing/2014/main" id="{C4194FAC-060B-C64F-B8C0-3BBBEFD15EE8}"/>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5" name="Straight Connector 974">
                <a:extLst>
                  <a:ext uri="{FF2B5EF4-FFF2-40B4-BE49-F238E27FC236}">
                    <a16:creationId xmlns:a16="http://schemas.microsoft.com/office/drawing/2014/main" id="{6BB28537-EA75-5D4D-988B-6715BD433FA0}"/>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6" name="Straight Connector 975">
                <a:extLst>
                  <a:ext uri="{FF2B5EF4-FFF2-40B4-BE49-F238E27FC236}">
                    <a16:creationId xmlns:a16="http://schemas.microsoft.com/office/drawing/2014/main" id="{9A607E30-547E-8C4D-A71C-8E1AB568C1FB}"/>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7" name="Straight Connector 976">
                <a:extLst>
                  <a:ext uri="{FF2B5EF4-FFF2-40B4-BE49-F238E27FC236}">
                    <a16:creationId xmlns:a16="http://schemas.microsoft.com/office/drawing/2014/main" id="{041FFCF1-6A9A-0446-99FC-D7E24B65DF0B}"/>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8" name="Straight Connector 977">
                <a:extLst>
                  <a:ext uri="{FF2B5EF4-FFF2-40B4-BE49-F238E27FC236}">
                    <a16:creationId xmlns:a16="http://schemas.microsoft.com/office/drawing/2014/main" id="{1DF9F964-17AF-2947-A9DF-EFA0C3DD258C}"/>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9" name="Straight Connector 978">
                <a:extLst>
                  <a:ext uri="{FF2B5EF4-FFF2-40B4-BE49-F238E27FC236}">
                    <a16:creationId xmlns:a16="http://schemas.microsoft.com/office/drawing/2014/main" id="{6D50F5FF-8A54-8E48-836E-FB1DE8A86E9D}"/>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0" name="Straight Connector 979">
                <a:extLst>
                  <a:ext uri="{FF2B5EF4-FFF2-40B4-BE49-F238E27FC236}">
                    <a16:creationId xmlns:a16="http://schemas.microsoft.com/office/drawing/2014/main" id="{A8010542-B445-B14E-A1B0-517AFAF4E6ED}"/>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1" name="Straight Connector 980">
                <a:extLst>
                  <a:ext uri="{FF2B5EF4-FFF2-40B4-BE49-F238E27FC236}">
                    <a16:creationId xmlns:a16="http://schemas.microsoft.com/office/drawing/2014/main" id="{1F13E160-97A5-8F4A-8B25-BE3193CCE8F4}"/>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2" name="Straight Connector 981">
                <a:extLst>
                  <a:ext uri="{FF2B5EF4-FFF2-40B4-BE49-F238E27FC236}">
                    <a16:creationId xmlns:a16="http://schemas.microsoft.com/office/drawing/2014/main" id="{0E2CB57C-DE49-474D-9F3E-C033264F8E8C}"/>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3" name="Straight Connector 982">
                <a:extLst>
                  <a:ext uri="{FF2B5EF4-FFF2-40B4-BE49-F238E27FC236}">
                    <a16:creationId xmlns:a16="http://schemas.microsoft.com/office/drawing/2014/main" id="{30150B15-6787-0C42-97D7-8ECD758A01F6}"/>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4" name="Straight Connector 983">
                <a:extLst>
                  <a:ext uri="{FF2B5EF4-FFF2-40B4-BE49-F238E27FC236}">
                    <a16:creationId xmlns:a16="http://schemas.microsoft.com/office/drawing/2014/main" id="{40B144CE-611B-4F4B-BB65-B1211D4B5DF8}"/>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5" name="Straight Connector 984">
                <a:extLst>
                  <a:ext uri="{FF2B5EF4-FFF2-40B4-BE49-F238E27FC236}">
                    <a16:creationId xmlns:a16="http://schemas.microsoft.com/office/drawing/2014/main" id="{97A1E35A-F805-6F4B-A637-9D7D7AF52803}"/>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6" name="Straight Connector 985">
                <a:extLst>
                  <a:ext uri="{FF2B5EF4-FFF2-40B4-BE49-F238E27FC236}">
                    <a16:creationId xmlns:a16="http://schemas.microsoft.com/office/drawing/2014/main" id="{62630A0C-1A75-7F45-83E8-F5450BBB5CEC}"/>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7" name="Straight Connector 986">
                <a:extLst>
                  <a:ext uri="{FF2B5EF4-FFF2-40B4-BE49-F238E27FC236}">
                    <a16:creationId xmlns:a16="http://schemas.microsoft.com/office/drawing/2014/main" id="{EFE7A787-4040-534E-A58E-7A325C3EC1DD}"/>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8" name="Straight Connector 987">
                <a:extLst>
                  <a:ext uri="{FF2B5EF4-FFF2-40B4-BE49-F238E27FC236}">
                    <a16:creationId xmlns:a16="http://schemas.microsoft.com/office/drawing/2014/main" id="{EFDA9434-AF71-C742-9CDA-610711B9A393}"/>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89" name="Straight Connector 988">
                <a:extLst>
                  <a:ext uri="{FF2B5EF4-FFF2-40B4-BE49-F238E27FC236}">
                    <a16:creationId xmlns:a16="http://schemas.microsoft.com/office/drawing/2014/main" id="{4CEF2536-BF04-BA4D-998C-0DE02AB93F57}"/>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86" name="Rectangle 885">
              <a:extLst>
                <a:ext uri="{FF2B5EF4-FFF2-40B4-BE49-F238E27FC236}">
                  <a16:creationId xmlns:a16="http://schemas.microsoft.com/office/drawing/2014/main" id="{9A2CEAE0-5DF1-1B4B-84D9-203744C0DD21}"/>
                </a:ext>
              </a:extLst>
            </p:cNvPr>
            <p:cNvSpPr/>
            <p:nvPr/>
          </p:nvSpPr>
          <p:spPr>
            <a:xfrm>
              <a:off x="6531723" y="1442848"/>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87" name="Group 886">
              <a:extLst>
                <a:ext uri="{FF2B5EF4-FFF2-40B4-BE49-F238E27FC236}">
                  <a16:creationId xmlns:a16="http://schemas.microsoft.com/office/drawing/2014/main" id="{FDD9FA6B-F132-5C4C-88DB-F2F2FA0F4BC4}"/>
                </a:ext>
              </a:extLst>
            </p:cNvPr>
            <p:cNvGrpSpPr/>
            <p:nvPr/>
          </p:nvGrpSpPr>
          <p:grpSpPr>
            <a:xfrm>
              <a:off x="4790193" y="1598812"/>
              <a:ext cx="1410716" cy="82657"/>
              <a:chOff x="3312543" y="2369387"/>
              <a:chExt cx="4267200" cy="241541"/>
            </a:xfrm>
            <a:noFill/>
          </p:grpSpPr>
          <p:sp>
            <p:nvSpPr>
              <p:cNvPr id="956" name="Rectangle 955">
                <a:extLst>
                  <a:ext uri="{FF2B5EF4-FFF2-40B4-BE49-F238E27FC236}">
                    <a16:creationId xmlns:a16="http://schemas.microsoft.com/office/drawing/2014/main" id="{32E3423E-6230-684E-80BC-F0B863C95A65}"/>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57" name="Straight Connector 956">
                <a:extLst>
                  <a:ext uri="{FF2B5EF4-FFF2-40B4-BE49-F238E27FC236}">
                    <a16:creationId xmlns:a16="http://schemas.microsoft.com/office/drawing/2014/main" id="{9D53785B-7FAD-4E40-82B6-2E2F409A5B8F}"/>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8" name="Straight Connector 957">
                <a:extLst>
                  <a:ext uri="{FF2B5EF4-FFF2-40B4-BE49-F238E27FC236}">
                    <a16:creationId xmlns:a16="http://schemas.microsoft.com/office/drawing/2014/main" id="{1D4D179F-55AF-8142-9294-67CA97A652D2}"/>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9" name="Straight Connector 958">
                <a:extLst>
                  <a:ext uri="{FF2B5EF4-FFF2-40B4-BE49-F238E27FC236}">
                    <a16:creationId xmlns:a16="http://schemas.microsoft.com/office/drawing/2014/main" id="{AA67F76B-3E4B-F640-936C-7A929D11065B}"/>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0" name="Straight Connector 959">
                <a:extLst>
                  <a:ext uri="{FF2B5EF4-FFF2-40B4-BE49-F238E27FC236}">
                    <a16:creationId xmlns:a16="http://schemas.microsoft.com/office/drawing/2014/main" id="{D5B210C4-D620-B645-9AF5-24FD635D12C8}"/>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1" name="Straight Connector 960">
                <a:extLst>
                  <a:ext uri="{FF2B5EF4-FFF2-40B4-BE49-F238E27FC236}">
                    <a16:creationId xmlns:a16="http://schemas.microsoft.com/office/drawing/2014/main" id="{6E6E6886-CB8B-C44E-8839-92C5E76779DC}"/>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2" name="Straight Connector 961">
                <a:extLst>
                  <a:ext uri="{FF2B5EF4-FFF2-40B4-BE49-F238E27FC236}">
                    <a16:creationId xmlns:a16="http://schemas.microsoft.com/office/drawing/2014/main" id="{E4020B17-45AA-174B-A120-A98ACE4701AF}"/>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3" name="Straight Connector 962">
                <a:extLst>
                  <a:ext uri="{FF2B5EF4-FFF2-40B4-BE49-F238E27FC236}">
                    <a16:creationId xmlns:a16="http://schemas.microsoft.com/office/drawing/2014/main" id="{7C016F34-AE92-5249-B8F6-2710A33D4A4B}"/>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4" name="Straight Connector 963">
                <a:extLst>
                  <a:ext uri="{FF2B5EF4-FFF2-40B4-BE49-F238E27FC236}">
                    <a16:creationId xmlns:a16="http://schemas.microsoft.com/office/drawing/2014/main" id="{9F27FA3D-5A9D-004F-B607-B837D11B911C}"/>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5" name="Straight Connector 964">
                <a:extLst>
                  <a:ext uri="{FF2B5EF4-FFF2-40B4-BE49-F238E27FC236}">
                    <a16:creationId xmlns:a16="http://schemas.microsoft.com/office/drawing/2014/main" id="{3DCBF75A-1FD0-0F49-8DDD-B2531BADA554}"/>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6" name="Straight Connector 965">
                <a:extLst>
                  <a:ext uri="{FF2B5EF4-FFF2-40B4-BE49-F238E27FC236}">
                    <a16:creationId xmlns:a16="http://schemas.microsoft.com/office/drawing/2014/main" id="{E6C38DBC-DE62-644C-B0A8-CD4151C53C0F}"/>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7" name="Straight Connector 966">
                <a:extLst>
                  <a:ext uri="{FF2B5EF4-FFF2-40B4-BE49-F238E27FC236}">
                    <a16:creationId xmlns:a16="http://schemas.microsoft.com/office/drawing/2014/main" id="{9A5545D0-216B-F044-A408-4A12DE2A1A75}"/>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8" name="Straight Connector 967">
                <a:extLst>
                  <a:ext uri="{FF2B5EF4-FFF2-40B4-BE49-F238E27FC236}">
                    <a16:creationId xmlns:a16="http://schemas.microsoft.com/office/drawing/2014/main" id="{877A99A9-C3CC-D844-9979-597954ECEE30}"/>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69" name="Straight Connector 968">
                <a:extLst>
                  <a:ext uri="{FF2B5EF4-FFF2-40B4-BE49-F238E27FC236}">
                    <a16:creationId xmlns:a16="http://schemas.microsoft.com/office/drawing/2014/main" id="{755CC27D-4690-7F47-B0F5-7600845C606A}"/>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0" name="Straight Connector 969">
                <a:extLst>
                  <a:ext uri="{FF2B5EF4-FFF2-40B4-BE49-F238E27FC236}">
                    <a16:creationId xmlns:a16="http://schemas.microsoft.com/office/drawing/2014/main" id="{3431715B-CC6F-3840-9D93-64FB385B9B99}"/>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1" name="Straight Connector 970">
                <a:extLst>
                  <a:ext uri="{FF2B5EF4-FFF2-40B4-BE49-F238E27FC236}">
                    <a16:creationId xmlns:a16="http://schemas.microsoft.com/office/drawing/2014/main" id="{5B6FAB09-F6E8-EC4E-B2CA-C882F05898DB}"/>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72" name="Straight Connector 971">
                <a:extLst>
                  <a:ext uri="{FF2B5EF4-FFF2-40B4-BE49-F238E27FC236}">
                    <a16:creationId xmlns:a16="http://schemas.microsoft.com/office/drawing/2014/main" id="{0F468EE7-1BE2-554C-AB05-28BA31D0EACF}"/>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88" name="Rectangle 887">
              <a:extLst>
                <a:ext uri="{FF2B5EF4-FFF2-40B4-BE49-F238E27FC236}">
                  <a16:creationId xmlns:a16="http://schemas.microsoft.com/office/drawing/2014/main" id="{E3BB9017-ABA6-974C-BD18-9A8D50FC8ABF}"/>
                </a:ext>
              </a:extLst>
            </p:cNvPr>
            <p:cNvSpPr/>
            <p:nvPr/>
          </p:nvSpPr>
          <p:spPr>
            <a:xfrm>
              <a:off x="6531723" y="1598811"/>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89" name="Group 888">
              <a:extLst>
                <a:ext uri="{FF2B5EF4-FFF2-40B4-BE49-F238E27FC236}">
                  <a16:creationId xmlns:a16="http://schemas.microsoft.com/office/drawing/2014/main" id="{F78A1C3F-928A-ED4C-A21B-3FA0979B1958}"/>
                </a:ext>
              </a:extLst>
            </p:cNvPr>
            <p:cNvGrpSpPr/>
            <p:nvPr/>
          </p:nvGrpSpPr>
          <p:grpSpPr>
            <a:xfrm>
              <a:off x="4790193" y="1754776"/>
              <a:ext cx="1410716" cy="82657"/>
              <a:chOff x="3312543" y="2369387"/>
              <a:chExt cx="4267200" cy="241541"/>
            </a:xfrm>
            <a:noFill/>
          </p:grpSpPr>
          <p:sp>
            <p:nvSpPr>
              <p:cNvPr id="939" name="Rectangle 938">
                <a:extLst>
                  <a:ext uri="{FF2B5EF4-FFF2-40B4-BE49-F238E27FC236}">
                    <a16:creationId xmlns:a16="http://schemas.microsoft.com/office/drawing/2014/main" id="{8677088A-4F2F-8B48-9B02-29C6E57F34DA}"/>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40" name="Straight Connector 939">
                <a:extLst>
                  <a:ext uri="{FF2B5EF4-FFF2-40B4-BE49-F238E27FC236}">
                    <a16:creationId xmlns:a16="http://schemas.microsoft.com/office/drawing/2014/main" id="{B46043FD-2F84-AD48-ADA5-5D386B9B958B}"/>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1" name="Straight Connector 940">
                <a:extLst>
                  <a:ext uri="{FF2B5EF4-FFF2-40B4-BE49-F238E27FC236}">
                    <a16:creationId xmlns:a16="http://schemas.microsoft.com/office/drawing/2014/main" id="{750AAF4F-BFF5-EC43-AD2C-F21050B5ACF1}"/>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2" name="Straight Connector 941">
                <a:extLst>
                  <a:ext uri="{FF2B5EF4-FFF2-40B4-BE49-F238E27FC236}">
                    <a16:creationId xmlns:a16="http://schemas.microsoft.com/office/drawing/2014/main" id="{C081681A-7D76-DF42-B951-9CB35014E2D0}"/>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3" name="Straight Connector 942">
                <a:extLst>
                  <a:ext uri="{FF2B5EF4-FFF2-40B4-BE49-F238E27FC236}">
                    <a16:creationId xmlns:a16="http://schemas.microsoft.com/office/drawing/2014/main" id="{5F4A44AE-7990-4541-8632-52DF5A4039EE}"/>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4" name="Straight Connector 943">
                <a:extLst>
                  <a:ext uri="{FF2B5EF4-FFF2-40B4-BE49-F238E27FC236}">
                    <a16:creationId xmlns:a16="http://schemas.microsoft.com/office/drawing/2014/main" id="{4369A6EB-340A-6241-B1C7-F7C5692BCC7C}"/>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5" name="Straight Connector 944">
                <a:extLst>
                  <a:ext uri="{FF2B5EF4-FFF2-40B4-BE49-F238E27FC236}">
                    <a16:creationId xmlns:a16="http://schemas.microsoft.com/office/drawing/2014/main" id="{6AE35370-1D72-194A-970A-698428813461}"/>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6" name="Straight Connector 945">
                <a:extLst>
                  <a:ext uri="{FF2B5EF4-FFF2-40B4-BE49-F238E27FC236}">
                    <a16:creationId xmlns:a16="http://schemas.microsoft.com/office/drawing/2014/main" id="{2C810061-FDFF-CE45-9A51-387954846ED7}"/>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7" name="Straight Connector 946">
                <a:extLst>
                  <a:ext uri="{FF2B5EF4-FFF2-40B4-BE49-F238E27FC236}">
                    <a16:creationId xmlns:a16="http://schemas.microsoft.com/office/drawing/2014/main" id="{9BB4B08D-4CC7-9F41-B909-33D481528445}"/>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8" name="Straight Connector 947">
                <a:extLst>
                  <a:ext uri="{FF2B5EF4-FFF2-40B4-BE49-F238E27FC236}">
                    <a16:creationId xmlns:a16="http://schemas.microsoft.com/office/drawing/2014/main" id="{83579DBC-1AF2-3449-B9B2-62B1A63A5AFB}"/>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49" name="Straight Connector 948">
                <a:extLst>
                  <a:ext uri="{FF2B5EF4-FFF2-40B4-BE49-F238E27FC236}">
                    <a16:creationId xmlns:a16="http://schemas.microsoft.com/office/drawing/2014/main" id="{A7EBADF5-6C8B-CD4E-8EFE-37C3B88AAE02}"/>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0" name="Straight Connector 949">
                <a:extLst>
                  <a:ext uri="{FF2B5EF4-FFF2-40B4-BE49-F238E27FC236}">
                    <a16:creationId xmlns:a16="http://schemas.microsoft.com/office/drawing/2014/main" id="{941AD408-33E6-D34B-8471-2537DA710CD8}"/>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1" name="Straight Connector 950">
                <a:extLst>
                  <a:ext uri="{FF2B5EF4-FFF2-40B4-BE49-F238E27FC236}">
                    <a16:creationId xmlns:a16="http://schemas.microsoft.com/office/drawing/2014/main" id="{AE7FD672-91A7-D947-BF61-737D48B51939}"/>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2" name="Straight Connector 951">
                <a:extLst>
                  <a:ext uri="{FF2B5EF4-FFF2-40B4-BE49-F238E27FC236}">
                    <a16:creationId xmlns:a16="http://schemas.microsoft.com/office/drawing/2014/main" id="{37F443C3-83B9-9042-AD33-2AA99AE297DD}"/>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3" name="Straight Connector 952">
                <a:extLst>
                  <a:ext uri="{FF2B5EF4-FFF2-40B4-BE49-F238E27FC236}">
                    <a16:creationId xmlns:a16="http://schemas.microsoft.com/office/drawing/2014/main" id="{C7BA06F9-12FD-2C42-8621-983DC1D82207}"/>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4" name="Straight Connector 953">
                <a:extLst>
                  <a:ext uri="{FF2B5EF4-FFF2-40B4-BE49-F238E27FC236}">
                    <a16:creationId xmlns:a16="http://schemas.microsoft.com/office/drawing/2014/main" id="{708C38B7-70B1-C144-BC8C-E19CBDE3B0F9}"/>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55" name="Straight Connector 954">
                <a:extLst>
                  <a:ext uri="{FF2B5EF4-FFF2-40B4-BE49-F238E27FC236}">
                    <a16:creationId xmlns:a16="http://schemas.microsoft.com/office/drawing/2014/main" id="{3E31BBFF-C35A-F24F-BF09-9D80E7E61288}"/>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90" name="Rectangle 889">
              <a:extLst>
                <a:ext uri="{FF2B5EF4-FFF2-40B4-BE49-F238E27FC236}">
                  <a16:creationId xmlns:a16="http://schemas.microsoft.com/office/drawing/2014/main" id="{53F26F23-72C4-8F44-AB8A-D2EE43159B5F}"/>
                </a:ext>
              </a:extLst>
            </p:cNvPr>
            <p:cNvSpPr/>
            <p:nvPr/>
          </p:nvSpPr>
          <p:spPr>
            <a:xfrm>
              <a:off x="6531723" y="1754776"/>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91" name="Group 890">
              <a:extLst>
                <a:ext uri="{FF2B5EF4-FFF2-40B4-BE49-F238E27FC236}">
                  <a16:creationId xmlns:a16="http://schemas.microsoft.com/office/drawing/2014/main" id="{60560698-2EB7-6945-BD93-8060687282AA}"/>
                </a:ext>
              </a:extLst>
            </p:cNvPr>
            <p:cNvGrpSpPr/>
            <p:nvPr/>
          </p:nvGrpSpPr>
          <p:grpSpPr>
            <a:xfrm>
              <a:off x="4790193" y="2170516"/>
              <a:ext cx="1410716" cy="82657"/>
              <a:chOff x="3312543" y="2369387"/>
              <a:chExt cx="4267200" cy="241541"/>
            </a:xfrm>
            <a:noFill/>
          </p:grpSpPr>
          <p:sp>
            <p:nvSpPr>
              <p:cNvPr id="922" name="Rectangle 921">
                <a:extLst>
                  <a:ext uri="{FF2B5EF4-FFF2-40B4-BE49-F238E27FC236}">
                    <a16:creationId xmlns:a16="http://schemas.microsoft.com/office/drawing/2014/main" id="{48B7E33C-D792-B74C-BEDE-83C706BDD14A}"/>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23" name="Straight Connector 922">
                <a:extLst>
                  <a:ext uri="{FF2B5EF4-FFF2-40B4-BE49-F238E27FC236}">
                    <a16:creationId xmlns:a16="http://schemas.microsoft.com/office/drawing/2014/main" id="{28E2D272-6C06-D14F-AF4A-816E86488C55}"/>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4" name="Straight Connector 923">
                <a:extLst>
                  <a:ext uri="{FF2B5EF4-FFF2-40B4-BE49-F238E27FC236}">
                    <a16:creationId xmlns:a16="http://schemas.microsoft.com/office/drawing/2014/main" id="{A6FD116D-A545-A146-94AF-C71EEF852418}"/>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5" name="Straight Connector 924">
                <a:extLst>
                  <a:ext uri="{FF2B5EF4-FFF2-40B4-BE49-F238E27FC236}">
                    <a16:creationId xmlns:a16="http://schemas.microsoft.com/office/drawing/2014/main" id="{E398493A-D724-6042-9CDF-AF0AE204EAFC}"/>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6" name="Straight Connector 925">
                <a:extLst>
                  <a:ext uri="{FF2B5EF4-FFF2-40B4-BE49-F238E27FC236}">
                    <a16:creationId xmlns:a16="http://schemas.microsoft.com/office/drawing/2014/main" id="{A2922E10-56C5-E749-99BD-B5AE4A57C23E}"/>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7" name="Straight Connector 926">
                <a:extLst>
                  <a:ext uri="{FF2B5EF4-FFF2-40B4-BE49-F238E27FC236}">
                    <a16:creationId xmlns:a16="http://schemas.microsoft.com/office/drawing/2014/main" id="{50AB674E-4633-6341-9006-916D56EE985A}"/>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8" name="Straight Connector 927">
                <a:extLst>
                  <a:ext uri="{FF2B5EF4-FFF2-40B4-BE49-F238E27FC236}">
                    <a16:creationId xmlns:a16="http://schemas.microsoft.com/office/drawing/2014/main" id="{799119E8-A4E4-8E40-A628-AA5E14127F2F}"/>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9" name="Straight Connector 928">
                <a:extLst>
                  <a:ext uri="{FF2B5EF4-FFF2-40B4-BE49-F238E27FC236}">
                    <a16:creationId xmlns:a16="http://schemas.microsoft.com/office/drawing/2014/main" id="{5848D696-0850-A54D-A631-D24BB7FEBC6D}"/>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0" name="Straight Connector 929">
                <a:extLst>
                  <a:ext uri="{FF2B5EF4-FFF2-40B4-BE49-F238E27FC236}">
                    <a16:creationId xmlns:a16="http://schemas.microsoft.com/office/drawing/2014/main" id="{D0C39E83-C316-AE4B-A739-9FF9573EF3C0}"/>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1" name="Straight Connector 930">
                <a:extLst>
                  <a:ext uri="{FF2B5EF4-FFF2-40B4-BE49-F238E27FC236}">
                    <a16:creationId xmlns:a16="http://schemas.microsoft.com/office/drawing/2014/main" id="{0EFC7C45-3649-2A41-82EB-6E42EE26010F}"/>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2" name="Straight Connector 931">
                <a:extLst>
                  <a:ext uri="{FF2B5EF4-FFF2-40B4-BE49-F238E27FC236}">
                    <a16:creationId xmlns:a16="http://schemas.microsoft.com/office/drawing/2014/main" id="{742504C6-CC2A-AB4F-8626-FC76DB505B0D}"/>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3" name="Straight Connector 932">
                <a:extLst>
                  <a:ext uri="{FF2B5EF4-FFF2-40B4-BE49-F238E27FC236}">
                    <a16:creationId xmlns:a16="http://schemas.microsoft.com/office/drawing/2014/main" id="{5B320A73-0D67-6A46-B883-BDAA9EF9F166}"/>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4" name="Straight Connector 933">
                <a:extLst>
                  <a:ext uri="{FF2B5EF4-FFF2-40B4-BE49-F238E27FC236}">
                    <a16:creationId xmlns:a16="http://schemas.microsoft.com/office/drawing/2014/main" id="{E985B674-C7E5-9A42-9FD0-A464DB7FE762}"/>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5" name="Straight Connector 934">
                <a:extLst>
                  <a:ext uri="{FF2B5EF4-FFF2-40B4-BE49-F238E27FC236}">
                    <a16:creationId xmlns:a16="http://schemas.microsoft.com/office/drawing/2014/main" id="{E1FBF03C-38AF-8341-AE2B-0A527196D9F9}"/>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6" name="Straight Connector 935">
                <a:extLst>
                  <a:ext uri="{FF2B5EF4-FFF2-40B4-BE49-F238E27FC236}">
                    <a16:creationId xmlns:a16="http://schemas.microsoft.com/office/drawing/2014/main" id="{40E3BA3C-50A2-D948-AE84-DFB0C07A959A}"/>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7" name="Straight Connector 936">
                <a:extLst>
                  <a:ext uri="{FF2B5EF4-FFF2-40B4-BE49-F238E27FC236}">
                    <a16:creationId xmlns:a16="http://schemas.microsoft.com/office/drawing/2014/main" id="{1BABC50A-90F6-DE4F-B086-58F429A0B7FE}"/>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38" name="Straight Connector 937">
                <a:extLst>
                  <a:ext uri="{FF2B5EF4-FFF2-40B4-BE49-F238E27FC236}">
                    <a16:creationId xmlns:a16="http://schemas.microsoft.com/office/drawing/2014/main" id="{5B09E3A1-A161-6044-89A2-EA3610F9629B}"/>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92" name="Rectangle 891">
              <a:extLst>
                <a:ext uri="{FF2B5EF4-FFF2-40B4-BE49-F238E27FC236}">
                  <a16:creationId xmlns:a16="http://schemas.microsoft.com/office/drawing/2014/main" id="{DB5F4BCE-85F9-FA47-BEB7-FF01CE485E8B}"/>
                </a:ext>
              </a:extLst>
            </p:cNvPr>
            <p:cNvSpPr/>
            <p:nvPr/>
          </p:nvSpPr>
          <p:spPr>
            <a:xfrm>
              <a:off x="6531723" y="2170516"/>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93" name="Group 892">
              <a:extLst>
                <a:ext uri="{FF2B5EF4-FFF2-40B4-BE49-F238E27FC236}">
                  <a16:creationId xmlns:a16="http://schemas.microsoft.com/office/drawing/2014/main" id="{2983DCE6-D5EF-2D4F-8E7B-E613F9C545BE}"/>
                </a:ext>
              </a:extLst>
            </p:cNvPr>
            <p:cNvGrpSpPr/>
            <p:nvPr/>
          </p:nvGrpSpPr>
          <p:grpSpPr>
            <a:xfrm>
              <a:off x="4790193" y="2326481"/>
              <a:ext cx="1410716" cy="82657"/>
              <a:chOff x="3312543" y="2369387"/>
              <a:chExt cx="4267200" cy="241541"/>
            </a:xfrm>
            <a:noFill/>
          </p:grpSpPr>
          <p:sp>
            <p:nvSpPr>
              <p:cNvPr id="905" name="Rectangle 904">
                <a:extLst>
                  <a:ext uri="{FF2B5EF4-FFF2-40B4-BE49-F238E27FC236}">
                    <a16:creationId xmlns:a16="http://schemas.microsoft.com/office/drawing/2014/main" id="{5C69A3CB-D2DA-564B-B686-F3E6BA8A8C10}"/>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906" name="Straight Connector 905">
                <a:extLst>
                  <a:ext uri="{FF2B5EF4-FFF2-40B4-BE49-F238E27FC236}">
                    <a16:creationId xmlns:a16="http://schemas.microsoft.com/office/drawing/2014/main" id="{974AB0E9-FDF3-A042-BBC1-81B7EE9B839E}"/>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07" name="Straight Connector 906">
                <a:extLst>
                  <a:ext uri="{FF2B5EF4-FFF2-40B4-BE49-F238E27FC236}">
                    <a16:creationId xmlns:a16="http://schemas.microsoft.com/office/drawing/2014/main" id="{DC6874D4-9214-AE46-8238-AEBF4FDEC9D2}"/>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08" name="Straight Connector 907">
                <a:extLst>
                  <a:ext uri="{FF2B5EF4-FFF2-40B4-BE49-F238E27FC236}">
                    <a16:creationId xmlns:a16="http://schemas.microsoft.com/office/drawing/2014/main" id="{15EA3CC1-E9EB-BF40-A075-E48A5D581369}"/>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09" name="Straight Connector 908">
                <a:extLst>
                  <a:ext uri="{FF2B5EF4-FFF2-40B4-BE49-F238E27FC236}">
                    <a16:creationId xmlns:a16="http://schemas.microsoft.com/office/drawing/2014/main" id="{8A2D7541-FCFD-8E4A-A5AB-9D04FC5FA3B3}"/>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0" name="Straight Connector 909">
                <a:extLst>
                  <a:ext uri="{FF2B5EF4-FFF2-40B4-BE49-F238E27FC236}">
                    <a16:creationId xmlns:a16="http://schemas.microsoft.com/office/drawing/2014/main" id="{025030A7-44FF-CC46-B2C0-AA6BFD975DF0}"/>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1" name="Straight Connector 910">
                <a:extLst>
                  <a:ext uri="{FF2B5EF4-FFF2-40B4-BE49-F238E27FC236}">
                    <a16:creationId xmlns:a16="http://schemas.microsoft.com/office/drawing/2014/main" id="{0B983658-369F-9A46-B4D8-751B03211A0D}"/>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2" name="Straight Connector 911">
                <a:extLst>
                  <a:ext uri="{FF2B5EF4-FFF2-40B4-BE49-F238E27FC236}">
                    <a16:creationId xmlns:a16="http://schemas.microsoft.com/office/drawing/2014/main" id="{9F1C27AA-979B-8A47-B8D3-DA3C3A069176}"/>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3" name="Straight Connector 912">
                <a:extLst>
                  <a:ext uri="{FF2B5EF4-FFF2-40B4-BE49-F238E27FC236}">
                    <a16:creationId xmlns:a16="http://schemas.microsoft.com/office/drawing/2014/main" id="{5887DC43-5C65-E243-B825-60B08DB23082}"/>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4" name="Straight Connector 913">
                <a:extLst>
                  <a:ext uri="{FF2B5EF4-FFF2-40B4-BE49-F238E27FC236}">
                    <a16:creationId xmlns:a16="http://schemas.microsoft.com/office/drawing/2014/main" id="{BAB5776F-34A8-A345-B31F-D0E5C0330FDA}"/>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5" name="Straight Connector 914">
                <a:extLst>
                  <a:ext uri="{FF2B5EF4-FFF2-40B4-BE49-F238E27FC236}">
                    <a16:creationId xmlns:a16="http://schemas.microsoft.com/office/drawing/2014/main" id="{3F033082-AFC3-A143-81B1-D2377E2BE7A2}"/>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6" name="Straight Connector 915">
                <a:extLst>
                  <a:ext uri="{FF2B5EF4-FFF2-40B4-BE49-F238E27FC236}">
                    <a16:creationId xmlns:a16="http://schemas.microsoft.com/office/drawing/2014/main" id="{BCC27A86-22B4-2A41-85FC-5217A4A85D14}"/>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7" name="Straight Connector 916">
                <a:extLst>
                  <a:ext uri="{FF2B5EF4-FFF2-40B4-BE49-F238E27FC236}">
                    <a16:creationId xmlns:a16="http://schemas.microsoft.com/office/drawing/2014/main" id="{F0903D2A-40E9-B848-ABDE-EE87C038073E}"/>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8" name="Straight Connector 917">
                <a:extLst>
                  <a:ext uri="{FF2B5EF4-FFF2-40B4-BE49-F238E27FC236}">
                    <a16:creationId xmlns:a16="http://schemas.microsoft.com/office/drawing/2014/main" id="{FAC242E4-E960-764D-89FA-F52E430319EA}"/>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19" name="Straight Connector 918">
                <a:extLst>
                  <a:ext uri="{FF2B5EF4-FFF2-40B4-BE49-F238E27FC236}">
                    <a16:creationId xmlns:a16="http://schemas.microsoft.com/office/drawing/2014/main" id="{805CBDA4-F1C2-BA4E-BFFE-DE677893CFC8}"/>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0" name="Straight Connector 919">
                <a:extLst>
                  <a:ext uri="{FF2B5EF4-FFF2-40B4-BE49-F238E27FC236}">
                    <a16:creationId xmlns:a16="http://schemas.microsoft.com/office/drawing/2014/main" id="{916F95E9-2656-5444-8312-DE845A496A68}"/>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921" name="Straight Connector 920">
                <a:extLst>
                  <a:ext uri="{FF2B5EF4-FFF2-40B4-BE49-F238E27FC236}">
                    <a16:creationId xmlns:a16="http://schemas.microsoft.com/office/drawing/2014/main" id="{1D9C7D2D-BE9E-E347-870B-C199249C6A87}"/>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894" name="Rectangle 893">
              <a:extLst>
                <a:ext uri="{FF2B5EF4-FFF2-40B4-BE49-F238E27FC236}">
                  <a16:creationId xmlns:a16="http://schemas.microsoft.com/office/drawing/2014/main" id="{D89BF2F5-7AFF-5C41-9E7E-A5215A2BEBE1}"/>
                </a:ext>
              </a:extLst>
            </p:cNvPr>
            <p:cNvSpPr/>
            <p:nvPr/>
          </p:nvSpPr>
          <p:spPr>
            <a:xfrm>
              <a:off x="6531723" y="2326480"/>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895" name="Group 894">
              <a:extLst>
                <a:ext uri="{FF2B5EF4-FFF2-40B4-BE49-F238E27FC236}">
                  <a16:creationId xmlns:a16="http://schemas.microsoft.com/office/drawing/2014/main" id="{884D386B-C3F9-BE45-A646-502BE00EFFBE}"/>
                </a:ext>
              </a:extLst>
            </p:cNvPr>
            <p:cNvGrpSpPr/>
            <p:nvPr/>
          </p:nvGrpSpPr>
          <p:grpSpPr>
            <a:xfrm>
              <a:off x="5495551" y="1911722"/>
              <a:ext cx="39926" cy="162362"/>
              <a:chOff x="4525992" y="4557612"/>
              <a:chExt cx="120770" cy="474458"/>
            </a:xfrm>
            <a:noFill/>
          </p:grpSpPr>
          <p:sp>
            <p:nvSpPr>
              <p:cNvPr id="902" name="Oval 901">
                <a:extLst>
                  <a:ext uri="{FF2B5EF4-FFF2-40B4-BE49-F238E27FC236}">
                    <a16:creationId xmlns:a16="http://schemas.microsoft.com/office/drawing/2014/main" id="{36EDAAF5-0E3A-8D40-9647-39993EF65EA0}"/>
                  </a:ext>
                </a:extLst>
              </p:cNvPr>
              <p:cNvSpPr/>
              <p:nvPr/>
            </p:nvSpPr>
            <p:spPr>
              <a:xfrm>
                <a:off x="4525992" y="4557612"/>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03" name="Oval 902">
                <a:extLst>
                  <a:ext uri="{FF2B5EF4-FFF2-40B4-BE49-F238E27FC236}">
                    <a16:creationId xmlns:a16="http://schemas.microsoft.com/office/drawing/2014/main" id="{9D244F67-5008-6749-A0E4-69A2D3B2296C}"/>
                  </a:ext>
                </a:extLst>
              </p:cNvPr>
              <p:cNvSpPr/>
              <p:nvPr/>
            </p:nvSpPr>
            <p:spPr>
              <a:xfrm>
                <a:off x="4525992" y="473158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04" name="Oval 903">
                <a:extLst>
                  <a:ext uri="{FF2B5EF4-FFF2-40B4-BE49-F238E27FC236}">
                    <a16:creationId xmlns:a16="http://schemas.microsoft.com/office/drawing/2014/main" id="{40654F20-92E1-0F44-82D9-32F9945B9B08}"/>
                  </a:ext>
                </a:extLst>
              </p:cNvPr>
              <p:cNvSpPr/>
              <p:nvPr/>
            </p:nvSpPr>
            <p:spPr>
              <a:xfrm>
                <a:off x="4525992" y="491130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896" name="Group 895">
              <a:extLst>
                <a:ext uri="{FF2B5EF4-FFF2-40B4-BE49-F238E27FC236}">
                  <a16:creationId xmlns:a16="http://schemas.microsoft.com/office/drawing/2014/main" id="{DA03F1BB-B2D9-E147-AB5F-0043F97202FE}"/>
                </a:ext>
              </a:extLst>
            </p:cNvPr>
            <p:cNvGrpSpPr/>
            <p:nvPr/>
          </p:nvGrpSpPr>
          <p:grpSpPr>
            <a:xfrm>
              <a:off x="6554060" y="1910737"/>
              <a:ext cx="39926" cy="162362"/>
              <a:chOff x="4525992" y="4557612"/>
              <a:chExt cx="120770" cy="474458"/>
            </a:xfrm>
            <a:noFill/>
          </p:grpSpPr>
          <p:sp>
            <p:nvSpPr>
              <p:cNvPr id="899" name="Oval 898">
                <a:extLst>
                  <a:ext uri="{FF2B5EF4-FFF2-40B4-BE49-F238E27FC236}">
                    <a16:creationId xmlns:a16="http://schemas.microsoft.com/office/drawing/2014/main" id="{FC108CE0-C5FA-D547-9FC2-AD4062FAA2EB}"/>
                  </a:ext>
                </a:extLst>
              </p:cNvPr>
              <p:cNvSpPr/>
              <p:nvPr/>
            </p:nvSpPr>
            <p:spPr>
              <a:xfrm>
                <a:off x="4525992" y="4557612"/>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00" name="Oval 899">
                <a:extLst>
                  <a:ext uri="{FF2B5EF4-FFF2-40B4-BE49-F238E27FC236}">
                    <a16:creationId xmlns:a16="http://schemas.microsoft.com/office/drawing/2014/main" id="{03D3E90B-0F17-9948-B9BC-B55E4FF063DA}"/>
                  </a:ext>
                </a:extLst>
              </p:cNvPr>
              <p:cNvSpPr/>
              <p:nvPr/>
            </p:nvSpPr>
            <p:spPr>
              <a:xfrm>
                <a:off x="4525992" y="473158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901" name="Oval 900">
                <a:extLst>
                  <a:ext uri="{FF2B5EF4-FFF2-40B4-BE49-F238E27FC236}">
                    <a16:creationId xmlns:a16="http://schemas.microsoft.com/office/drawing/2014/main" id="{9C694CD9-A421-6E4E-8860-2EE32377E05F}"/>
                  </a:ext>
                </a:extLst>
              </p:cNvPr>
              <p:cNvSpPr/>
              <p:nvPr/>
            </p:nvSpPr>
            <p:spPr>
              <a:xfrm>
                <a:off x="4525992" y="491130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897" name="TextBox 896">
              <a:extLst>
                <a:ext uri="{FF2B5EF4-FFF2-40B4-BE49-F238E27FC236}">
                  <a16:creationId xmlns:a16="http://schemas.microsoft.com/office/drawing/2014/main" id="{0E08C9DD-1D75-AB4C-8854-BE01B1E1FC97}"/>
                </a:ext>
              </a:extLst>
            </p:cNvPr>
            <p:cNvSpPr txBox="1"/>
            <p:nvPr/>
          </p:nvSpPr>
          <p:spPr>
            <a:xfrm>
              <a:off x="6668315" y="1742312"/>
              <a:ext cx="49" cy="184666"/>
            </a:xfrm>
            <a:prstGeom prst="rect">
              <a:avLst/>
            </a:prstGeom>
            <a:noFill/>
            <a:ln>
              <a:solidFill>
                <a:schemeClr val="accent3"/>
              </a:solidFill>
            </a:ln>
          </p:spPr>
          <p:txBody>
            <a:bodyPr wrap="none" lIns="0" tIns="0" rIns="0" bIns="0" rtlCol="0">
              <a:spAutoFit/>
            </a:bodyPr>
            <a:lstStyle/>
            <a:p>
              <a:endParaRPr lang="en-US" sz="1600" dirty="0"/>
            </a:p>
          </p:txBody>
        </p:sp>
        <mc:AlternateContent xmlns:mc="http://schemas.openxmlformats.org/markup-compatibility/2006" xmlns:a14="http://schemas.microsoft.com/office/drawing/2010/main">
          <mc:Choice Requires="a14">
            <p:sp>
              <p:nvSpPr>
                <p:cNvPr id="898" name="TextBox 897">
                  <a:extLst>
                    <a:ext uri="{FF2B5EF4-FFF2-40B4-BE49-F238E27FC236}">
                      <a16:creationId xmlns:a16="http://schemas.microsoft.com/office/drawing/2014/main" id="{F5144DAC-29B5-0C46-A1E8-CAE3C25C4873}"/>
                    </a:ext>
                  </a:extLst>
                </p:cNvPr>
                <p:cNvSpPr txBox="1"/>
                <p:nvPr/>
              </p:nvSpPr>
              <p:spPr>
                <a:xfrm>
                  <a:off x="6662901" y="1733616"/>
                  <a:ext cx="181492" cy="184666"/>
                </a:xfrm>
                <a:prstGeom prst="rect">
                  <a:avLst/>
                </a:prstGeom>
                <a:noFill/>
                <a:ln>
                  <a:solidFill>
                    <a:schemeClr val="accent3"/>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4</m:t>
                            </m:r>
                          </m:sub>
                        </m:sSub>
                      </m:oMath>
                    </m:oMathPara>
                  </a14:m>
                  <a:endParaRPr lang="en-US" sz="1600" dirty="0"/>
                </a:p>
              </p:txBody>
            </p:sp>
          </mc:Choice>
          <mc:Fallback xmlns="">
            <p:sp>
              <p:nvSpPr>
                <p:cNvPr id="898" name="TextBox 897">
                  <a:extLst>
                    <a:ext uri="{FF2B5EF4-FFF2-40B4-BE49-F238E27FC236}">
                      <a16:creationId xmlns:a16="http://schemas.microsoft.com/office/drawing/2014/main" id="{F5144DAC-29B5-0C46-A1E8-CAE3C25C4873}"/>
                    </a:ext>
                  </a:extLst>
                </p:cNvPr>
                <p:cNvSpPr txBox="1">
                  <a:spLocks noRot="1" noChangeAspect="1" noMove="1" noResize="1" noEditPoints="1" noAdjustHandles="1" noChangeArrowheads="1" noChangeShapeType="1" noTextEdit="1"/>
                </p:cNvSpPr>
                <p:nvPr/>
              </p:nvSpPr>
              <p:spPr>
                <a:xfrm>
                  <a:off x="6662901" y="1733616"/>
                  <a:ext cx="181492" cy="184666"/>
                </a:xfrm>
                <a:prstGeom prst="rect">
                  <a:avLst/>
                </a:prstGeom>
                <a:blipFill>
                  <a:blip r:embed="rId42"/>
                  <a:stretch>
                    <a:fillRect l="-19048" b="-14286"/>
                  </a:stretch>
                </a:blipFill>
                <a:ln>
                  <a:solidFill>
                    <a:schemeClr val="accent3"/>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07" name="TextBox 1006">
                <a:extLst>
                  <a:ext uri="{FF2B5EF4-FFF2-40B4-BE49-F238E27FC236}">
                    <a16:creationId xmlns:a16="http://schemas.microsoft.com/office/drawing/2014/main" id="{DBC716AB-14DA-E04B-821D-07B1BDBBDF9A}"/>
                  </a:ext>
                </a:extLst>
              </p:cNvPr>
              <p:cNvSpPr txBox="1"/>
              <p:nvPr/>
            </p:nvSpPr>
            <p:spPr>
              <a:xfrm>
                <a:off x="8300960" y="5455375"/>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007" name="TextBox 1006">
                <a:extLst>
                  <a:ext uri="{FF2B5EF4-FFF2-40B4-BE49-F238E27FC236}">
                    <a16:creationId xmlns:a16="http://schemas.microsoft.com/office/drawing/2014/main" id="{DBC716AB-14DA-E04B-821D-07B1BDBBDF9A}"/>
                  </a:ext>
                </a:extLst>
              </p:cNvPr>
              <p:cNvSpPr txBox="1">
                <a:spLocks noRot="1" noChangeAspect="1" noMove="1" noResize="1" noEditPoints="1" noAdjustHandles="1" noChangeArrowheads="1" noChangeShapeType="1" noTextEdit="1"/>
              </p:cNvSpPr>
              <p:nvPr/>
            </p:nvSpPr>
            <p:spPr>
              <a:xfrm>
                <a:off x="8300960" y="5455375"/>
                <a:ext cx="535467" cy="276999"/>
              </a:xfrm>
              <a:prstGeom prst="rect">
                <a:avLst/>
              </a:prstGeom>
              <a:blipFill>
                <a:blip r:embed="rId43"/>
                <a:stretch>
                  <a:fillRect l="-11628"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4" name="TextBox 1143">
                <a:extLst>
                  <a:ext uri="{FF2B5EF4-FFF2-40B4-BE49-F238E27FC236}">
                    <a16:creationId xmlns:a16="http://schemas.microsoft.com/office/drawing/2014/main" id="{56B46F22-D088-1349-A1BE-F975C03A2A0B}"/>
                  </a:ext>
                </a:extLst>
              </p:cNvPr>
              <p:cNvSpPr txBox="1"/>
              <p:nvPr/>
            </p:nvSpPr>
            <p:spPr>
              <a:xfrm>
                <a:off x="8953695" y="3233854"/>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144" name="TextBox 1143">
                <a:extLst>
                  <a:ext uri="{FF2B5EF4-FFF2-40B4-BE49-F238E27FC236}">
                    <a16:creationId xmlns:a16="http://schemas.microsoft.com/office/drawing/2014/main" id="{56B46F22-D088-1349-A1BE-F975C03A2A0B}"/>
                  </a:ext>
                </a:extLst>
              </p:cNvPr>
              <p:cNvSpPr txBox="1">
                <a:spLocks noRot="1" noChangeAspect="1" noMove="1" noResize="1" noEditPoints="1" noAdjustHandles="1" noChangeArrowheads="1" noChangeShapeType="1" noTextEdit="1"/>
              </p:cNvSpPr>
              <p:nvPr/>
            </p:nvSpPr>
            <p:spPr>
              <a:xfrm>
                <a:off x="8953695" y="3233854"/>
                <a:ext cx="276101" cy="276999"/>
              </a:xfrm>
              <a:prstGeom prst="rect">
                <a:avLst/>
              </a:prstGeom>
              <a:blipFill>
                <a:blip r:embed="rId44"/>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5" name="TextBox 1144">
                <a:extLst>
                  <a:ext uri="{FF2B5EF4-FFF2-40B4-BE49-F238E27FC236}">
                    <a16:creationId xmlns:a16="http://schemas.microsoft.com/office/drawing/2014/main" id="{A0B14DF7-38B0-6C41-9819-983E5FB43DC1}"/>
                  </a:ext>
                </a:extLst>
              </p:cNvPr>
              <p:cNvSpPr txBox="1"/>
              <p:nvPr/>
            </p:nvSpPr>
            <p:spPr>
              <a:xfrm>
                <a:off x="8946736" y="342147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145" name="TextBox 1144">
                <a:extLst>
                  <a:ext uri="{FF2B5EF4-FFF2-40B4-BE49-F238E27FC236}">
                    <a16:creationId xmlns:a16="http://schemas.microsoft.com/office/drawing/2014/main" id="{A0B14DF7-38B0-6C41-9819-983E5FB43DC1}"/>
                  </a:ext>
                </a:extLst>
              </p:cNvPr>
              <p:cNvSpPr txBox="1">
                <a:spLocks noRot="1" noChangeAspect="1" noMove="1" noResize="1" noEditPoints="1" noAdjustHandles="1" noChangeArrowheads="1" noChangeShapeType="1" noTextEdit="1"/>
              </p:cNvSpPr>
              <p:nvPr/>
            </p:nvSpPr>
            <p:spPr>
              <a:xfrm>
                <a:off x="8946736" y="3421470"/>
                <a:ext cx="281424" cy="276999"/>
              </a:xfrm>
              <a:prstGeom prst="rect">
                <a:avLst/>
              </a:prstGeom>
              <a:blipFill>
                <a:blip r:embed="rId45"/>
                <a:stretch>
                  <a:fillRect l="-8333" r="-4167"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6" name="TextBox 1145">
                <a:extLst>
                  <a:ext uri="{FF2B5EF4-FFF2-40B4-BE49-F238E27FC236}">
                    <a16:creationId xmlns:a16="http://schemas.microsoft.com/office/drawing/2014/main" id="{C79783B1-55C4-1E40-8F81-4270DA522A9B}"/>
                  </a:ext>
                </a:extLst>
              </p:cNvPr>
              <p:cNvSpPr txBox="1"/>
              <p:nvPr/>
            </p:nvSpPr>
            <p:spPr>
              <a:xfrm>
                <a:off x="8950503" y="364319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1146" name="TextBox 1145">
                <a:extLst>
                  <a:ext uri="{FF2B5EF4-FFF2-40B4-BE49-F238E27FC236}">
                    <a16:creationId xmlns:a16="http://schemas.microsoft.com/office/drawing/2014/main" id="{C79783B1-55C4-1E40-8F81-4270DA522A9B}"/>
                  </a:ext>
                </a:extLst>
              </p:cNvPr>
              <p:cNvSpPr txBox="1">
                <a:spLocks noRot="1" noChangeAspect="1" noMove="1" noResize="1" noEditPoints="1" noAdjustHandles="1" noChangeArrowheads="1" noChangeShapeType="1" noTextEdit="1"/>
              </p:cNvSpPr>
              <p:nvPr/>
            </p:nvSpPr>
            <p:spPr>
              <a:xfrm>
                <a:off x="8950503" y="3643195"/>
                <a:ext cx="281424" cy="276999"/>
              </a:xfrm>
              <a:prstGeom prst="rect">
                <a:avLst/>
              </a:prstGeom>
              <a:blipFill>
                <a:blip r:embed="rId46"/>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7" name="TextBox 1146">
                <a:extLst>
                  <a:ext uri="{FF2B5EF4-FFF2-40B4-BE49-F238E27FC236}">
                    <a16:creationId xmlns:a16="http://schemas.microsoft.com/office/drawing/2014/main" id="{ABA29857-DEF0-8348-A75D-A38F8B083482}"/>
                  </a:ext>
                </a:extLst>
              </p:cNvPr>
              <p:cNvSpPr txBox="1"/>
              <p:nvPr/>
            </p:nvSpPr>
            <p:spPr>
              <a:xfrm>
                <a:off x="8950312" y="385727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1147" name="TextBox 1146">
                <a:extLst>
                  <a:ext uri="{FF2B5EF4-FFF2-40B4-BE49-F238E27FC236}">
                    <a16:creationId xmlns:a16="http://schemas.microsoft.com/office/drawing/2014/main" id="{ABA29857-DEF0-8348-A75D-A38F8B083482}"/>
                  </a:ext>
                </a:extLst>
              </p:cNvPr>
              <p:cNvSpPr txBox="1">
                <a:spLocks noRot="1" noChangeAspect="1" noMove="1" noResize="1" noEditPoints="1" noAdjustHandles="1" noChangeArrowheads="1" noChangeShapeType="1" noTextEdit="1"/>
              </p:cNvSpPr>
              <p:nvPr/>
            </p:nvSpPr>
            <p:spPr>
              <a:xfrm>
                <a:off x="8950312" y="3857271"/>
                <a:ext cx="281424" cy="276999"/>
              </a:xfrm>
              <a:prstGeom prst="rect">
                <a:avLst/>
              </a:prstGeom>
              <a:blipFill>
                <a:blip r:embed="rId47"/>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8" name="TextBox 1147">
                <a:extLst>
                  <a:ext uri="{FF2B5EF4-FFF2-40B4-BE49-F238E27FC236}">
                    <a16:creationId xmlns:a16="http://schemas.microsoft.com/office/drawing/2014/main" id="{04D90EAE-956D-1247-999E-C5146C92DC79}"/>
                  </a:ext>
                </a:extLst>
              </p:cNvPr>
              <p:cNvSpPr txBox="1"/>
              <p:nvPr/>
            </p:nvSpPr>
            <p:spPr>
              <a:xfrm>
                <a:off x="8834577" y="4412031"/>
                <a:ext cx="3933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148" name="TextBox 1147">
                <a:extLst>
                  <a:ext uri="{FF2B5EF4-FFF2-40B4-BE49-F238E27FC236}">
                    <a16:creationId xmlns:a16="http://schemas.microsoft.com/office/drawing/2014/main" id="{04D90EAE-956D-1247-999E-C5146C92DC79}"/>
                  </a:ext>
                </a:extLst>
              </p:cNvPr>
              <p:cNvSpPr txBox="1">
                <a:spLocks noRot="1" noChangeAspect="1" noMove="1" noResize="1" noEditPoints="1" noAdjustHandles="1" noChangeArrowheads="1" noChangeShapeType="1" noTextEdit="1"/>
              </p:cNvSpPr>
              <p:nvPr/>
            </p:nvSpPr>
            <p:spPr>
              <a:xfrm>
                <a:off x="8834577" y="4412031"/>
                <a:ext cx="393324" cy="276999"/>
              </a:xfrm>
              <a:prstGeom prst="rect">
                <a:avLst/>
              </a:prstGeom>
              <a:blipFill>
                <a:blip r:embed="rId48"/>
                <a:stretch>
                  <a:fillRect l="-19355" r="-2903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9" name="TextBox 1148">
                <a:extLst>
                  <a:ext uri="{FF2B5EF4-FFF2-40B4-BE49-F238E27FC236}">
                    <a16:creationId xmlns:a16="http://schemas.microsoft.com/office/drawing/2014/main" id="{93901768-2829-ED4C-94D0-E6ECE3CA8A75}"/>
                  </a:ext>
                </a:extLst>
              </p:cNvPr>
              <p:cNvSpPr txBox="1"/>
              <p:nvPr/>
            </p:nvSpPr>
            <p:spPr>
              <a:xfrm>
                <a:off x="8946737" y="4619983"/>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1149" name="TextBox 1148">
                <a:extLst>
                  <a:ext uri="{FF2B5EF4-FFF2-40B4-BE49-F238E27FC236}">
                    <a16:creationId xmlns:a16="http://schemas.microsoft.com/office/drawing/2014/main" id="{93901768-2829-ED4C-94D0-E6ECE3CA8A75}"/>
                  </a:ext>
                </a:extLst>
              </p:cNvPr>
              <p:cNvSpPr txBox="1">
                <a:spLocks noRot="1" noChangeAspect="1" noMove="1" noResize="1" noEditPoints="1" noAdjustHandles="1" noChangeArrowheads="1" noChangeShapeType="1" noTextEdit="1"/>
              </p:cNvSpPr>
              <p:nvPr/>
            </p:nvSpPr>
            <p:spPr>
              <a:xfrm>
                <a:off x="8946737" y="4619983"/>
                <a:ext cx="314189" cy="276999"/>
              </a:xfrm>
              <a:prstGeom prst="rect">
                <a:avLst/>
              </a:prstGeom>
              <a:blipFill>
                <a:blip r:embed="rId49"/>
                <a:stretch>
                  <a:fillRect l="-7692" r="-3846"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0" name="TextBox 1149">
                <a:extLst>
                  <a:ext uri="{FF2B5EF4-FFF2-40B4-BE49-F238E27FC236}">
                    <a16:creationId xmlns:a16="http://schemas.microsoft.com/office/drawing/2014/main" id="{AF0D4D3C-3645-D24C-A385-DF04A22C14F1}"/>
                  </a:ext>
                </a:extLst>
              </p:cNvPr>
              <p:cNvSpPr txBox="1"/>
              <p:nvPr/>
            </p:nvSpPr>
            <p:spPr>
              <a:xfrm>
                <a:off x="11672935" y="3233854"/>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1150" name="TextBox 1149">
                <a:extLst>
                  <a:ext uri="{FF2B5EF4-FFF2-40B4-BE49-F238E27FC236}">
                    <a16:creationId xmlns:a16="http://schemas.microsoft.com/office/drawing/2014/main" id="{AF0D4D3C-3645-D24C-A385-DF04A22C14F1}"/>
                  </a:ext>
                </a:extLst>
              </p:cNvPr>
              <p:cNvSpPr txBox="1">
                <a:spLocks noRot="1" noChangeAspect="1" noMove="1" noResize="1" noEditPoints="1" noAdjustHandles="1" noChangeArrowheads="1" noChangeShapeType="1" noTextEdit="1"/>
              </p:cNvSpPr>
              <p:nvPr/>
            </p:nvSpPr>
            <p:spPr>
              <a:xfrm>
                <a:off x="11672935" y="3233854"/>
                <a:ext cx="277768" cy="276999"/>
              </a:xfrm>
              <a:prstGeom prst="rect">
                <a:avLst/>
              </a:prstGeom>
              <a:blipFill>
                <a:blip r:embed="rId8"/>
                <a:stretch>
                  <a:fillRect l="-17391" r="-4348"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1" name="TextBox 1150">
                <a:extLst>
                  <a:ext uri="{FF2B5EF4-FFF2-40B4-BE49-F238E27FC236}">
                    <a16:creationId xmlns:a16="http://schemas.microsoft.com/office/drawing/2014/main" id="{012C780E-EDAE-DE4F-8148-E27BCC6106CF}"/>
                  </a:ext>
                </a:extLst>
              </p:cNvPr>
              <p:cNvSpPr txBox="1"/>
              <p:nvPr/>
            </p:nvSpPr>
            <p:spPr>
              <a:xfrm>
                <a:off x="11665975" y="344071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1151" name="TextBox 1150">
                <a:extLst>
                  <a:ext uri="{FF2B5EF4-FFF2-40B4-BE49-F238E27FC236}">
                    <a16:creationId xmlns:a16="http://schemas.microsoft.com/office/drawing/2014/main" id="{012C780E-EDAE-DE4F-8148-E27BCC6106CF}"/>
                  </a:ext>
                </a:extLst>
              </p:cNvPr>
              <p:cNvSpPr txBox="1">
                <a:spLocks noRot="1" noChangeAspect="1" noMove="1" noResize="1" noEditPoints="1" noAdjustHandles="1" noChangeArrowheads="1" noChangeShapeType="1" noTextEdit="1"/>
              </p:cNvSpPr>
              <p:nvPr/>
            </p:nvSpPr>
            <p:spPr>
              <a:xfrm>
                <a:off x="11665975" y="3440715"/>
                <a:ext cx="283090" cy="276999"/>
              </a:xfrm>
              <a:prstGeom prst="rect">
                <a:avLst/>
              </a:prstGeom>
              <a:blipFill>
                <a:blip r:embed="rId50"/>
                <a:stretch>
                  <a:fillRect l="-21739"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2" name="TextBox 1151">
                <a:extLst>
                  <a:ext uri="{FF2B5EF4-FFF2-40B4-BE49-F238E27FC236}">
                    <a16:creationId xmlns:a16="http://schemas.microsoft.com/office/drawing/2014/main" id="{F7D57C66-1AAB-BE4B-A445-CFE2C0141CD3}"/>
                  </a:ext>
                </a:extLst>
              </p:cNvPr>
              <p:cNvSpPr txBox="1"/>
              <p:nvPr/>
            </p:nvSpPr>
            <p:spPr>
              <a:xfrm>
                <a:off x="11669742" y="364319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1152" name="TextBox 1151">
                <a:extLst>
                  <a:ext uri="{FF2B5EF4-FFF2-40B4-BE49-F238E27FC236}">
                    <a16:creationId xmlns:a16="http://schemas.microsoft.com/office/drawing/2014/main" id="{F7D57C66-1AAB-BE4B-A445-CFE2C0141CD3}"/>
                  </a:ext>
                </a:extLst>
              </p:cNvPr>
              <p:cNvSpPr txBox="1">
                <a:spLocks noRot="1" noChangeAspect="1" noMove="1" noResize="1" noEditPoints="1" noAdjustHandles="1" noChangeArrowheads="1" noChangeShapeType="1" noTextEdit="1"/>
              </p:cNvSpPr>
              <p:nvPr/>
            </p:nvSpPr>
            <p:spPr>
              <a:xfrm>
                <a:off x="11669742" y="3643195"/>
                <a:ext cx="283090" cy="276999"/>
              </a:xfrm>
              <a:prstGeom prst="rect">
                <a:avLst/>
              </a:prstGeom>
              <a:blipFill>
                <a:blip r:embed="rId51"/>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3" name="TextBox 1152">
                <a:extLst>
                  <a:ext uri="{FF2B5EF4-FFF2-40B4-BE49-F238E27FC236}">
                    <a16:creationId xmlns:a16="http://schemas.microsoft.com/office/drawing/2014/main" id="{327A5D23-B3EE-4541-A0A9-B965A1A380D8}"/>
                  </a:ext>
                </a:extLst>
              </p:cNvPr>
              <p:cNvSpPr txBox="1"/>
              <p:nvPr/>
            </p:nvSpPr>
            <p:spPr>
              <a:xfrm>
                <a:off x="11665975" y="4619983"/>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1153" name="TextBox 1152">
                <a:extLst>
                  <a:ext uri="{FF2B5EF4-FFF2-40B4-BE49-F238E27FC236}">
                    <a16:creationId xmlns:a16="http://schemas.microsoft.com/office/drawing/2014/main" id="{327A5D23-B3EE-4541-A0A9-B965A1A380D8}"/>
                  </a:ext>
                </a:extLst>
              </p:cNvPr>
              <p:cNvSpPr txBox="1">
                <a:spLocks noRot="1" noChangeAspect="1" noMove="1" noResize="1" noEditPoints="1" noAdjustHandles="1" noChangeArrowheads="1" noChangeShapeType="1" noTextEdit="1"/>
              </p:cNvSpPr>
              <p:nvPr/>
            </p:nvSpPr>
            <p:spPr>
              <a:xfrm>
                <a:off x="11665975" y="4619983"/>
                <a:ext cx="315856" cy="276999"/>
              </a:xfrm>
              <a:prstGeom prst="rect">
                <a:avLst/>
              </a:prstGeom>
              <a:blipFill>
                <a:blip r:embed="rId52"/>
                <a:stretch>
                  <a:fillRect l="-20000" r="-4000" b="-21739"/>
                </a:stretch>
              </a:blipFill>
            </p:spPr>
            <p:txBody>
              <a:bodyPr/>
              <a:lstStyle/>
              <a:p>
                <a:r>
                  <a:rPr lang="en-US">
                    <a:noFill/>
                  </a:rPr>
                  <a:t> </a:t>
                </a:r>
              </a:p>
            </p:txBody>
          </p:sp>
        </mc:Fallback>
      </mc:AlternateContent>
      <p:grpSp>
        <p:nvGrpSpPr>
          <p:cNvPr id="1154" name="Group 1153">
            <a:extLst>
              <a:ext uri="{FF2B5EF4-FFF2-40B4-BE49-F238E27FC236}">
                <a16:creationId xmlns:a16="http://schemas.microsoft.com/office/drawing/2014/main" id="{7BF1D351-F326-C542-A801-C8F1E274B1DC}"/>
              </a:ext>
            </a:extLst>
          </p:cNvPr>
          <p:cNvGrpSpPr/>
          <p:nvPr/>
        </p:nvGrpSpPr>
        <p:grpSpPr>
          <a:xfrm>
            <a:off x="9165389" y="3250033"/>
            <a:ext cx="2738933" cy="1496339"/>
            <a:chOff x="4790193" y="1286884"/>
            <a:chExt cx="2054200" cy="1122254"/>
          </a:xfrm>
        </p:grpSpPr>
        <p:grpSp>
          <p:nvGrpSpPr>
            <p:cNvPr id="1155" name="Group 1154">
              <a:extLst>
                <a:ext uri="{FF2B5EF4-FFF2-40B4-BE49-F238E27FC236}">
                  <a16:creationId xmlns:a16="http://schemas.microsoft.com/office/drawing/2014/main" id="{C9451D47-5D67-6342-95E5-0B6E652F1B38}"/>
                </a:ext>
              </a:extLst>
            </p:cNvPr>
            <p:cNvGrpSpPr/>
            <p:nvPr/>
          </p:nvGrpSpPr>
          <p:grpSpPr>
            <a:xfrm>
              <a:off x="4790193" y="1286884"/>
              <a:ext cx="1410716" cy="82657"/>
              <a:chOff x="3312543" y="2369387"/>
              <a:chExt cx="4267200" cy="241541"/>
            </a:xfrm>
            <a:noFill/>
          </p:grpSpPr>
          <p:sp>
            <p:nvSpPr>
              <p:cNvPr id="1262" name="Rectangle 1261">
                <a:extLst>
                  <a:ext uri="{FF2B5EF4-FFF2-40B4-BE49-F238E27FC236}">
                    <a16:creationId xmlns:a16="http://schemas.microsoft.com/office/drawing/2014/main" id="{CD6687EE-2072-0F48-835E-A6ACE0105660}"/>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63" name="Straight Connector 1262">
                <a:extLst>
                  <a:ext uri="{FF2B5EF4-FFF2-40B4-BE49-F238E27FC236}">
                    <a16:creationId xmlns:a16="http://schemas.microsoft.com/office/drawing/2014/main" id="{03225DDD-71FF-884D-8FB5-951E8A0C2C30}"/>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4" name="Straight Connector 1263">
                <a:extLst>
                  <a:ext uri="{FF2B5EF4-FFF2-40B4-BE49-F238E27FC236}">
                    <a16:creationId xmlns:a16="http://schemas.microsoft.com/office/drawing/2014/main" id="{BC1BB4AF-B54B-C04D-A690-657EFBF2A57C}"/>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5" name="Straight Connector 1264">
                <a:extLst>
                  <a:ext uri="{FF2B5EF4-FFF2-40B4-BE49-F238E27FC236}">
                    <a16:creationId xmlns:a16="http://schemas.microsoft.com/office/drawing/2014/main" id="{6C81BC59-22F8-7F45-87E1-135E0D2EB936}"/>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6" name="Straight Connector 1265">
                <a:extLst>
                  <a:ext uri="{FF2B5EF4-FFF2-40B4-BE49-F238E27FC236}">
                    <a16:creationId xmlns:a16="http://schemas.microsoft.com/office/drawing/2014/main" id="{4A3A0818-D965-BF49-A922-B03E321801D6}"/>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7" name="Straight Connector 1266">
                <a:extLst>
                  <a:ext uri="{FF2B5EF4-FFF2-40B4-BE49-F238E27FC236}">
                    <a16:creationId xmlns:a16="http://schemas.microsoft.com/office/drawing/2014/main" id="{E35ABE8E-8522-7541-A9DB-373AAB880DD0}"/>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8" name="Straight Connector 1267">
                <a:extLst>
                  <a:ext uri="{FF2B5EF4-FFF2-40B4-BE49-F238E27FC236}">
                    <a16:creationId xmlns:a16="http://schemas.microsoft.com/office/drawing/2014/main" id="{F81A21C6-244D-7247-9BC1-DAA53A910633}"/>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9" name="Straight Connector 1268">
                <a:extLst>
                  <a:ext uri="{FF2B5EF4-FFF2-40B4-BE49-F238E27FC236}">
                    <a16:creationId xmlns:a16="http://schemas.microsoft.com/office/drawing/2014/main" id="{E1F131AD-620F-BB48-96C2-6B27C8BA7FA7}"/>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0" name="Straight Connector 1269">
                <a:extLst>
                  <a:ext uri="{FF2B5EF4-FFF2-40B4-BE49-F238E27FC236}">
                    <a16:creationId xmlns:a16="http://schemas.microsoft.com/office/drawing/2014/main" id="{F3BA5F73-963A-9E4D-9D01-08ACA6A35229}"/>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1" name="Straight Connector 1270">
                <a:extLst>
                  <a:ext uri="{FF2B5EF4-FFF2-40B4-BE49-F238E27FC236}">
                    <a16:creationId xmlns:a16="http://schemas.microsoft.com/office/drawing/2014/main" id="{7F958046-21D9-2040-AB66-0A02FDCE663A}"/>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2" name="Straight Connector 1271">
                <a:extLst>
                  <a:ext uri="{FF2B5EF4-FFF2-40B4-BE49-F238E27FC236}">
                    <a16:creationId xmlns:a16="http://schemas.microsoft.com/office/drawing/2014/main" id="{0A622ABE-234F-E940-B459-F318F64DAE91}"/>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3" name="Straight Connector 1272">
                <a:extLst>
                  <a:ext uri="{FF2B5EF4-FFF2-40B4-BE49-F238E27FC236}">
                    <a16:creationId xmlns:a16="http://schemas.microsoft.com/office/drawing/2014/main" id="{D23207B7-1DB3-B646-A127-07A6CDB13961}"/>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4" name="Straight Connector 1273">
                <a:extLst>
                  <a:ext uri="{FF2B5EF4-FFF2-40B4-BE49-F238E27FC236}">
                    <a16:creationId xmlns:a16="http://schemas.microsoft.com/office/drawing/2014/main" id="{C90A6534-2070-964D-966B-626BFF7F3280}"/>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5" name="Straight Connector 1274">
                <a:extLst>
                  <a:ext uri="{FF2B5EF4-FFF2-40B4-BE49-F238E27FC236}">
                    <a16:creationId xmlns:a16="http://schemas.microsoft.com/office/drawing/2014/main" id="{618833A6-0C15-144B-A0F2-210002C5A7C9}"/>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6" name="Straight Connector 1275">
                <a:extLst>
                  <a:ext uri="{FF2B5EF4-FFF2-40B4-BE49-F238E27FC236}">
                    <a16:creationId xmlns:a16="http://schemas.microsoft.com/office/drawing/2014/main" id="{0E8B2455-D639-2849-A9E4-85AF7FC9DC09}"/>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7" name="Straight Connector 1276">
                <a:extLst>
                  <a:ext uri="{FF2B5EF4-FFF2-40B4-BE49-F238E27FC236}">
                    <a16:creationId xmlns:a16="http://schemas.microsoft.com/office/drawing/2014/main" id="{7A01609C-BDC4-2B4B-A73E-B1B4E29EC260}"/>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78" name="Straight Connector 1277">
                <a:extLst>
                  <a:ext uri="{FF2B5EF4-FFF2-40B4-BE49-F238E27FC236}">
                    <a16:creationId xmlns:a16="http://schemas.microsoft.com/office/drawing/2014/main" id="{29CE9A34-556F-A248-8D18-DABC5CB792AF}"/>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56" name="Rectangle 1155">
              <a:extLst>
                <a:ext uri="{FF2B5EF4-FFF2-40B4-BE49-F238E27FC236}">
                  <a16:creationId xmlns:a16="http://schemas.microsoft.com/office/drawing/2014/main" id="{947DAD35-A203-2541-B491-B9D98CB82838}"/>
                </a:ext>
              </a:extLst>
            </p:cNvPr>
            <p:cNvSpPr/>
            <p:nvPr/>
          </p:nvSpPr>
          <p:spPr>
            <a:xfrm>
              <a:off x="6531723" y="1286884"/>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57" name="Group 1156">
              <a:extLst>
                <a:ext uri="{FF2B5EF4-FFF2-40B4-BE49-F238E27FC236}">
                  <a16:creationId xmlns:a16="http://schemas.microsoft.com/office/drawing/2014/main" id="{D9C693D6-5060-154B-A285-B02A09C05D2D}"/>
                </a:ext>
              </a:extLst>
            </p:cNvPr>
            <p:cNvGrpSpPr/>
            <p:nvPr/>
          </p:nvGrpSpPr>
          <p:grpSpPr>
            <a:xfrm>
              <a:off x="4790193" y="1442848"/>
              <a:ext cx="1410716" cy="82657"/>
              <a:chOff x="3312543" y="2369387"/>
              <a:chExt cx="4267200" cy="241541"/>
            </a:xfrm>
            <a:noFill/>
          </p:grpSpPr>
          <p:sp>
            <p:nvSpPr>
              <p:cNvPr id="1245" name="Rectangle 1244">
                <a:extLst>
                  <a:ext uri="{FF2B5EF4-FFF2-40B4-BE49-F238E27FC236}">
                    <a16:creationId xmlns:a16="http://schemas.microsoft.com/office/drawing/2014/main" id="{CD81F538-E693-DD4E-924A-8355364FF4EC}"/>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46" name="Straight Connector 1245">
                <a:extLst>
                  <a:ext uri="{FF2B5EF4-FFF2-40B4-BE49-F238E27FC236}">
                    <a16:creationId xmlns:a16="http://schemas.microsoft.com/office/drawing/2014/main" id="{065334FA-1616-1F4D-9FBB-DF9BBD40ED48}"/>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7" name="Straight Connector 1246">
                <a:extLst>
                  <a:ext uri="{FF2B5EF4-FFF2-40B4-BE49-F238E27FC236}">
                    <a16:creationId xmlns:a16="http://schemas.microsoft.com/office/drawing/2014/main" id="{7893AC98-EE13-B844-960B-4E0B17F3D441}"/>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8" name="Straight Connector 1247">
                <a:extLst>
                  <a:ext uri="{FF2B5EF4-FFF2-40B4-BE49-F238E27FC236}">
                    <a16:creationId xmlns:a16="http://schemas.microsoft.com/office/drawing/2014/main" id="{372EC207-8F84-0543-847D-9D64F224AE61}"/>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9" name="Straight Connector 1248">
                <a:extLst>
                  <a:ext uri="{FF2B5EF4-FFF2-40B4-BE49-F238E27FC236}">
                    <a16:creationId xmlns:a16="http://schemas.microsoft.com/office/drawing/2014/main" id="{B4FC0278-3E5C-7942-8E74-F6ED00F97EEA}"/>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0" name="Straight Connector 1249">
                <a:extLst>
                  <a:ext uri="{FF2B5EF4-FFF2-40B4-BE49-F238E27FC236}">
                    <a16:creationId xmlns:a16="http://schemas.microsoft.com/office/drawing/2014/main" id="{FEC3B791-917E-2A47-8B1F-ECA40A38778C}"/>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1" name="Straight Connector 1250">
                <a:extLst>
                  <a:ext uri="{FF2B5EF4-FFF2-40B4-BE49-F238E27FC236}">
                    <a16:creationId xmlns:a16="http://schemas.microsoft.com/office/drawing/2014/main" id="{8554F703-EE5C-0044-9DCA-A9125F35DB47}"/>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2" name="Straight Connector 1251">
                <a:extLst>
                  <a:ext uri="{FF2B5EF4-FFF2-40B4-BE49-F238E27FC236}">
                    <a16:creationId xmlns:a16="http://schemas.microsoft.com/office/drawing/2014/main" id="{59B7A346-A0A9-E74B-928E-F045C5D282C2}"/>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3" name="Straight Connector 1252">
                <a:extLst>
                  <a:ext uri="{FF2B5EF4-FFF2-40B4-BE49-F238E27FC236}">
                    <a16:creationId xmlns:a16="http://schemas.microsoft.com/office/drawing/2014/main" id="{82CD5152-88F2-E54A-A465-13F6F462007D}"/>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4" name="Straight Connector 1253">
                <a:extLst>
                  <a:ext uri="{FF2B5EF4-FFF2-40B4-BE49-F238E27FC236}">
                    <a16:creationId xmlns:a16="http://schemas.microsoft.com/office/drawing/2014/main" id="{859124A7-19BF-2B41-A649-6DB70FE9B5C5}"/>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5" name="Straight Connector 1254">
                <a:extLst>
                  <a:ext uri="{FF2B5EF4-FFF2-40B4-BE49-F238E27FC236}">
                    <a16:creationId xmlns:a16="http://schemas.microsoft.com/office/drawing/2014/main" id="{F41793BD-A639-1743-A1F0-EC8240323200}"/>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6" name="Straight Connector 1255">
                <a:extLst>
                  <a:ext uri="{FF2B5EF4-FFF2-40B4-BE49-F238E27FC236}">
                    <a16:creationId xmlns:a16="http://schemas.microsoft.com/office/drawing/2014/main" id="{0E600419-D921-104F-AD52-227A05163596}"/>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7" name="Straight Connector 1256">
                <a:extLst>
                  <a:ext uri="{FF2B5EF4-FFF2-40B4-BE49-F238E27FC236}">
                    <a16:creationId xmlns:a16="http://schemas.microsoft.com/office/drawing/2014/main" id="{57F36839-BFE4-494D-A69B-08C8337C1D16}"/>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8" name="Straight Connector 1257">
                <a:extLst>
                  <a:ext uri="{FF2B5EF4-FFF2-40B4-BE49-F238E27FC236}">
                    <a16:creationId xmlns:a16="http://schemas.microsoft.com/office/drawing/2014/main" id="{4EA0C39E-A00B-1D45-AA70-896AE4D24E05}"/>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59" name="Straight Connector 1258">
                <a:extLst>
                  <a:ext uri="{FF2B5EF4-FFF2-40B4-BE49-F238E27FC236}">
                    <a16:creationId xmlns:a16="http://schemas.microsoft.com/office/drawing/2014/main" id="{AA748682-9375-7D48-8138-FE379AA8126D}"/>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0" name="Straight Connector 1259">
                <a:extLst>
                  <a:ext uri="{FF2B5EF4-FFF2-40B4-BE49-F238E27FC236}">
                    <a16:creationId xmlns:a16="http://schemas.microsoft.com/office/drawing/2014/main" id="{4EA0C8D2-A4E3-124A-8982-B86687EF8B47}"/>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61" name="Straight Connector 1260">
                <a:extLst>
                  <a:ext uri="{FF2B5EF4-FFF2-40B4-BE49-F238E27FC236}">
                    <a16:creationId xmlns:a16="http://schemas.microsoft.com/office/drawing/2014/main" id="{BFC7E376-021E-5B48-A421-7729FDBCDE79}"/>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58" name="Rectangle 1157">
              <a:extLst>
                <a:ext uri="{FF2B5EF4-FFF2-40B4-BE49-F238E27FC236}">
                  <a16:creationId xmlns:a16="http://schemas.microsoft.com/office/drawing/2014/main" id="{2D691FD5-7E3B-FE4D-8B4F-5200ABFA735D}"/>
                </a:ext>
              </a:extLst>
            </p:cNvPr>
            <p:cNvSpPr/>
            <p:nvPr/>
          </p:nvSpPr>
          <p:spPr>
            <a:xfrm>
              <a:off x="6531723" y="1442848"/>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59" name="Group 1158">
              <a:extLst>
                <a:ext uri="{FF2B5EF4-FFF2-40B4-BE49-F238E27FC236}">
                  <a16:creationId xmlns:a16="http://schemas.microsoft.com/office/drawing/2014/main" id="{E4F3F014-2711-FB4B-A86B-32ABB28E2D84}"/>
                </a:ext>
              </a:extLst>
            </p:cNvPr>
            <p:cNvGrpSpPr/>
            <p:nvPr/>
          </p:nvGrpSpPr>
          <p:grpSpPr>
            <a:xfrm>
              <a:off x="4790193" y="1598812"/>
              <a:ext cx="1410716" cy="82657"/>
              <a:chOff x="3312543" y="2369387"/>
              <a:chExt cx="4267200" cy="241541"/>
            </a:xfrm>
            <a:noFill/>
          </p:grpSpPr>
          <p:sp>
            <p:nvSpPr>
              <p:cNvPr id="1228" name="Rectangle 1227">
                <a:extLst>
                  <a:ext uri="{FF2B5EF4-FFF2-40B4-BE49-F238E27FC236}">
                    <a16:creationId xmlns:a16="http://schemas.microsoft.com/office/drawing/2014/main" id="{16B5C95E-A0CD-EF4E-9D32-A79C5E27E477}"/>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29" name="Straight Connector 1228">
                <a:extLst>
                  <a:ext uri="{FF2B5EF4-FFF2-40B4-BE49-F238E27FC236}">
                    <a16:creationId xmlns:a16="http://schemas.microsoft.com/office/drawing/2014/main" id="{8980947D-8EF5-1E42-8F41-0D68DBD377BC}"/>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0" name="Straight Connector 1229">
                <a:extLst>
                  <a:ext uri="{FF2B5EF4-FFF2-40B4-BE49-F238E27FC236}">
                    <a16:creationId xmlns:a16="http://schemas.microsoft.com/office/drawing/2014/main" id="{AEA2018A-95AC-0E4D-8309-24FB23D03B4C}"/>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1" name="Straight Connector 1230">
                <a:extLst>
                  <a:ext uri="{FF2B5EF4-FFF2-40B4-BE49-F238E27FC236}">
                    <a16:creationId xmlns:a16="http://schemas.microsoft.com/office/drawing/2014/main" id="{782F3441-2253-634F-948B-009AF8B6577B}"/>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2" name="Straight Connector 1231">
                <a:extLst>
                  <a:ext uri="{FF2B5EF4-FFF2-40B4-BE49-F238E27FC236}">
                    <a16:creationId xmlns:a16="http://schemas.microsoft.com/office/drawing/2014/main" id="{34F677DE-B376-0149-9E1C-CD489BD88525}"/>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3" name="Straight Connector 1232">
                <a:extLst>
                  <a:ext uri="{FF2B5EF4-FFF2-40B4-BE49-F238E27FC236}">
                    <a16:creationId xmlns:a16="http://schemas.microsoft.com/office/drawing/2014/main" id="{DCAAF05C-3869-D443-9F67-DAAB129FF492}"/>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4" name="Straight Connector 1233">
                <a:extLst>
                  <a:ext uri="{FF2B5EF4-FFF2-40B4-BE49-F238E27FC236}">
                    <a16:creationId xmlns:a16="http://schemas.microsoft.com/office/drawing/2014/main" id="{439B16B7-151C-084C-9A57-F038CFA8D508}"/>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5" name="Straight Connector 1234">
                <a:extLst>
                  <a:ext uri="{FF2B5EF4-FFF2-40B4-BE49-F238E27FC236}">
                    <a16:creationId xmlns:a16="http://schemas.microsoft.com/office/drawing/2014/main" id="{E93704BB-512F-984D-9399-6453A5B1E17E}"/>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6" name="Straight Connector 1235">
                <a:extLst>
                  <a:ext uri="{FF2B5EF4-FFF2-40B4-BE49-F238E27FC236}">
                    <a16:creationId xmlns:a16="http://schemas.microsoft.com/office/drawing/2014/main" id="{C05AE48E-ECF7-774B-8302-F9C14918637F}"/>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7" name="Straight Connector 1236">
                <a:extLst>
                  <a:ext uri="{FF2B5EF4-FFF2-40B4-BE49-F238E27FC236}">
                    <a16:creationId xmlns:a16="http://schemas.microsoft.com/office/drawing/2014/main" id="{5A1AEB52-5D3A-E44C-9FE7-4F7C09872C38}"/>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8" name="Straight Connector 1237">
                <a:extLst>
                  <a:ext uri="{FF2B5EF4-FFF2-40B4-BE49-F238E27FC236}">
                    <a16:creationId xmlns:a16="http://schemas.microsoft.com/office/drawing/2014/main" id="{77E6A198-DDBA-2D40-BE55-DD39E6C7E90B}"/>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39" name="Straight Connector 1238">
                <a:extLst>
                  <a:ext uri="{FF2B5EF4-FFF2-40B4-BE49-F238E27FC236}">
                    <a16:creationId xmlns:a16="http://schemas.microsoft.com/office/drawing/2014/main" id="{D8BC8A3F-22E9-9A4B-95C5-831C55D3E165}"/>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0" name="Straight Connector 1239">
                <a:extLst>
                  <a:ext uri="{FF2B5EF4-FFF2-40B4-BE49-F238E27FC236}">
                    <a16:creationId xmlns:a16="http://schemas.microsoft.com/office/drawing/2014/main" id="{61D2D8C8-9F9B-8D44-B950-0F51194E023C}"/>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1" name="Straight Connector 1240">
                <a:extLst>
                  <a:ext uri="{FF2B5EF4-FFF2-40B4-BE49-F238E27FC236}">
                    <a16:creationId xmlns:a16="http://schemas.microsoft.com/office/drawing/2014/main" id="{9675F48F-97C5-FF4D-A271-3BB1FB6D2875}"/>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2" name="Straight Connector 1241">
                <a:extLst>
                  <a:ext uri="{FF2B5EF4-FFF2-40B4-BE49-F238E27FC236}">
                    <a16:creationId xmlns:a16="http://schemas.microsoft.com/office/drawing/2014/main" id="{E376CA8E-6C5A-CC4D-8C2F-8DBC86FC3CC1}"/>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3" name="Straight Connector 1242">
                <a:extLst>
                  <a:ext uri="{FF2B5EF4-FFF2-40B4-BE49-F238E27FC236}">
                    <a16:creationId xmlns:a16="http://schemas.microsoft.com/office/drawing/2014/main" id="{1E97C5AB-ACBD-9F44-A01B-72F4E24E21E6}"/>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44" name="Straight Connector 1243">
                <a:extLst>
                  <a:ext uri="{FF2B5EF4-FFF2-40B4-BE49-F238E27FC236}">
                    <a16:creationId xmlns:a16="http://schemas.microsoft.com/office/drawing/2014/main" id="{A00FB730-7BE6-B341-9AB9-AA7E430F08AD}"/>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60" name="Rectangle 1159">
              <a:extLst>
                <a:ext uri="{FF2B5EF4-FFF2-40B4-BE49-F238E27FC236}">
                  <a16:creationId xmlns:a16="http://schemas.microsoft.com/office/drawing/2014/main" id="{14B9B584-26E0-EE48-B90E-F101087FA427}"/>
                </a:ext>
              </a:extLst>
            </p:cNvPr>
            <p:cNvSpPr/>
            <p:nvPr/>
          </p:nvSpPr>
          <p:spPr>
            <a:xfrm>
              <a:off x="6531723" y="1598811"/>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61" name="Group 1160">
              <a:extLst>
                <a:ext uri="{FF2B5EF4-FFF2-40B4-BE49-F238E27FC236}">
                  <a16:creationId xmlns:a16="http://schemas.microsoft.com/office/drawing/2014/main" id="{AA377F92-E93E-B649-8F5A-B2272676A338}"/>
                </a:ext>
              </a:extLst>
            </p:cNvPr>
            <p:cNvGrpSpPr/>
            <p:nvPr/>
          </p:nvGrpSpPr>
          <p:grpSpPr>
            <a:xfrm>
              <a:off x="4790193" y="1754776"/>
              <a:ext cx="1410716" cy="82657"/>
              <a:chOff x="3312543" y="2369387"/>
              <a:chExt cx="4267200" cy="241541"/>
            </a:xfrm>
            <a:noFill/>
          </p:grpSpPr>
          <p:sp>
            <p:nvSpPr>
              <p:cNvPr id="1211" name="Rectangle 1210">
                <a:extLst>
                  <a:ext uri="{FF2B5EF4-FFF2-40B4-BE49-F238E27FC236}">
                    <a16:creationId xmlns:a16="http://schemas.microsoft.com/office/drawing/2014/main" id="{7AD7D48C-413C-4F48-A54B-E6BAA85AF73E}"/>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212" name="Straight Connector 1211">
                <a:extLst>
                  <a:ext uri="{FF2B5EF4-FFF2-40B4-BE49-F238E27FC236}">
                    <a16:creationId xmlns:a16="http://schemas.microsoft.com/office/drawing/2014/main" id="{F723B4FC-39DB-8946-BA2A-47843EC0595F}"/>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3" name="Straight Connector 1212">
                <a:extLst>
                  <a:ext uri="{FF2B5EF4-FFF2-40B4-BE49-F238E27FC236}">
                    <a16:creationId xmlns:a16="http://schemas.microsoft.com/office/drawing/2014/main" id="{59976949-C680-784E-A8E0-990503F4FC70}"/>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4" name="Straight Connector 1213">
                <a:extLst>
                  <a:ext uri="{FF2B5EF4-FFF2-40B4-BE49-F238E27FC236}">
                    <a16:creationId xmlns:a16="http://schemas.microsoft.com/office/drawing/2014/main" id="{93C53C88-735E-B541-87EC-F881C1ACC701}"/>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5" name="Straight Connector 1214">
                <a:extLst>
                  <a:ext uri="{FF2B5EF4-FFF2-40B4-BE49-F238E27FC236}">
                    <a16:creationId xmlns:a16="http://schemas.microsoft.com/office/drawing/2014/main" id="{19AD5231-B4E1-9C44-B95B-88158895C115}"/>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6" name="Straight Connector 1215">
                <a:extLst>
                  <a:ext uri="{FF2B5EF4-FFF2-40B4-BE49-F238E27FC236}">
                    <a16:creationId xmlns:a16="http://schemas.microsoft.com/office/drawing/2014/main" id="{8D4F93DE-E80C-CE46-91B0-86237B480D3A}"/>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7" name="Straight Connector 1216">
                <a:extLst>
                  <a:ext uri="{FF2B5EF4-FFF2-40B4-BE49-F238E27FC236}">
                    <a16:creationId xmlns:a16="http://schemas.microsoft.com/office/drawing/2014/main" id="{8C93A8DD-1EB3-5149-B9A7-35F5FF54DBA5}"/>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8" name="Straight Connector 1217">
                <a:extLst>
                  <a:ext uri="{FF2B5EF4-FFF2-40B4-BE49-F238E27FC236}">
                    <a16:creationId xmlns:a16="http://schemas.microsoft.com/office/drawing/2014/main" id="{A660841D-0BC1-674C-B6FF-6D956385B255}"/>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9" name="Straight Connector 1218">
                <a:extLst>
                  <a:ext uri="{FF2B5EF4-FFF2-40B4-BE49-F238E27FC236}">
                    <a16:creationId xmlns:a16="http://schemas.microsoft.com/office/drawing/2014/main" id="{7C63FD95-214E-6943-93D3-FA45C75621D4}"/>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0" name="Straight Connector 1219">
                <a:extLst>
                  <a:ext uri="{FF2B5EF4-FFF2-40B4-BE49-F238E27FC236}">
                    <a16:creationId xmlns:a16="http://schemas.microsoft.com/office/drawing/2014/main" id="{4523EC6D-0957-2A44-97F1-24D5C419A491}"/>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1" name="Straight Connector 1220">
                <a:extLst>
                  <a:ext uri="{FF2B5EF4-FFF2-40B4-BE49-F238E27FC236}">
                    <a16:creationId xmlns:a16="http://schemas.microsoft.com/office/drawing/2014/main" id="{5CB174A5-844F-6344-868D-3963591C77F0}"/>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2" name="Straight Connector 1221">
                <a:extLst>
                  <a:ext uri="{FF2B5EF4-FFF2-40B4-BE49-F238E27FC236}">
                    <a16:creationId xmlns:a16="http://schemas.microsoft.com/office/drawing/2014/main" id="{573B5DFC-DD42-4949-A9CC-A30C97F98FFA}"/>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3" name="Straight Connector 1222">
                <a:extLst>
                  <a:ext uri="{FF2B5EF4-FFF2-40B4-BE49-F238E27FC236}">
                    <a16:creationId xmlns:a16="http://schemas.microsoft.com/office/drawing/2014/main" id="{2EDE9266-9EDE-F54A-A411-428ED4731BB6}"/>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4" name="Straight Connector 1223">
                <a:extLst>
                  <a:ext uri="{FF2B5EF4-FFF2-40B4-BE49-F238E27FC236}">
                    <a16:creationId xmlns:a16="http://schemas.microsoft.com/office/drawing/2014/main" id="{BEEA5638-3E80-2C42-9897-2F7B884CD1C5}"/>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5" name="Straight Connector 1224">
                <a:extLst>
                  <a:ext uri="{FF2B5EF4-FFF2-40B4-BE49-F238E27FC236}">
                    <a16:creationId xmlns:a16="http://schemas.microsoft.com/office/drawing/2014/main" id="{0E480D93-C0A9-1F4B-B183-570BDD2F7F56}"/>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6" name="Straight Connector 1225">
                <a:extLst>
                  <a:ext uri="{FF2B5EF4-FFF2-40B4-BE49-F238E27FC236}">
                    <a16:creationId xmlns:a16="http://schemas.microsoft.com/office/drawing/2014/main" id="{B4DA5781-D44D-7945-9F22-70ED5182E9DB}"/>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27" name="Straight Connector 1226">
                <a:extLst>
                  <a:ext uri="{FF2B5EF4-FFF2-40B4-BE49-F238E27FC236}">
                    <a16:creationId xmlns:a16="http://schemas.microsoft.com/office/drawing/2014/main" id="{4CD9B2A9-EAE5-C341-B6EB-DEFE24067040}"/>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62" name="Rectangle 1161">
              <a:extLst>
                <a:ext uri="{FF2B5EF4-FFF2-40B4-BE49-F238E27FC236}">
                  <a16:creationId xmlns:a16="http://schemas.microsoft.com/office/drawing/2014/main" id="{5C26840C-8D13-274D-BE81-791A41C9FB47}"/>
                </a:ext>
              </a:extLst>
            </p:cNvPr>
            <p:cNvSpPr/>
            <p:nvPr/>
          </p:nvSpPr>
          <p:spPr>
            <a:xfrm>
              <a:off x="6531723" y="175477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63" name="Group 1162">
              <a:extLst>
                <a:ext uri="{FF2B5EF4-FFF2-40B4-BE49-F238E27FC236}">
                  <a16:creationId xmlns:a16="http://schemas.microsoft.com/office/drawing/2014/main" id="{72D19453-D62C-4B40-8D7B-692481407851}"/>
                </a:ext>
              </a:extLst>
            </p:cNvPr>
            <p:cNvGrpSpPr/>
            <p:nvPr/>
          </p:nvGrpSpPr>
          <p:grpSpPr>
            <a:xfrm>
              <a:off x="4790193" y="2170516"/>
              <a:ext cx="1410716" cy="82657"/>
              <a:chOff x="3312543" y="2369387"/>
              <a:chExt cx="4267200" cy="241541"/>
            </a:xfrm>
            <a:noFill/>
          </p:grpSpPr>
          <p:sp>
            <p:nvSpPr>
              <p:cNvPr id="1194" name="Rectangle 1193">
                <a:extLst>
                  <a:ext uri="{FF2B5EF4-FFF2-40B4-BE49-F238E27FC236}">
                    <a16:creationId xmlns:a16="http://schemas.microsoft.com/office/drawing/2014/main" id="{59446CAA-6D34-FE46-B39C-984A45D5FAB5}"/>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195" name="Straight Connector 1194">
                <a:extLst>
                  <a:ext uri="{FF2B5EF4-FFF2-40B4-BE49-F238E27FC236}">
                    <a16:creationId xmlns:a16="http://schemas.microsoft.com/office/drawing/2014/main" id="{0A46EFC3-6392-BB45-93A0-2755CF0DEFEB}"/>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6" name="Straight Connector 1195">
                <a:extLst>
                  <a:ext uri="{FF2B5EF4-FFF2-40B4-BE49-F238E27FC236}">
                    <a16:creationId xmlns:a16="http://schemas.microsoft.com/office/drawing/2014/main" id="{CC203CC2-21CA-F941-88DD-6029433B95A2}"/>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7" name="Straight Connector 1196">
                <a:extLst>
                  <a:ext uri="{FF2B5EF4-FFF2-40B4-BE49-F238E27FC236}">
                    <a16:creationId xmlns:a16="http://schemas.microsoft.com/office/drawing/2014/main" id="{FCE2A90F-FDE9-DA45-8177-C016EB352CD8}"/>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8" name="Straight Connector 1197">
                <a:extLst>
                  <a:ext uri="{FF2B5EF4-FFF2-40B4-BE49-F238E27FC236}">
                    <a16:creationId xmlns:a16="http://schemas.microsoft.com/office/drawing/2014/main" id="{D2488CCA-E8DD-8E4F-92E4-51DA2868A489}"/>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9" name="Straight Connector 1198">
                <a:extLst>
                  <a:ext uri="{FF2B5EF4-FFF2-40B4-BE49-F238E27FC236}">
                    <a16:creationId xmlns:a16="http://schemas.microsoft.com/office/drawing/2014/main" id="{9DF09516-EB51-D941-93AD-A01C16F7620E}"/>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0" name="Straight Connector 1199">
                <a:extLst>
                  <a:ext uri="{FF2B5EF4-FFF2-40B4-BE49-F238E27FC236}">
                    <a16:creationId xmlns:a16="http://schemas.microsoft.com/office/drawing/2014/main" id="{CFBF0766-1A9D-A442-86F6-EEC57FF1D76C}"/>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1" name="Straight Connector 1200">
                <a:extLst>
                  <a:ext uri="{FF2B5EF4-FFF2-40B4-BE49-F238E27FC236}">
                    <a16:creationId xmlns:a16="http://schemas.microsoft.com/office/drawing/2014/main" id="{2F082943-A7EC-AA4B-B4CE-264F8EEB2CA1}"/>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2" name="Straight Connector 1201">
                <a:extLst>
                  <a:ext uri="{FF2B5EF4-FFF2-40B4-BE49-F238E27FC236}">
                    <a16:creationId xmlns:a16="http://schemas.microsoft.com/office/drawing/2014/main" id="{1B3B454E-1C4A-5241-A45D-7F3B49DEA94E}"/>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3" name="Straight Connector 1202">
                <a:extLst>
                  <a:ext uri="{FF2B5EF4-FFF2-40B4-BE49-F238E27FC236}">
                    <a16:creationId xmlns:a16="http://schemas.microsoft.com/office/drawing/2014/main" id="{64998BF9-A598-F14A-8ECB-AE561EC10E81}"/>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4" name="Straight Connector 1203">
                <a:extLst>
                  <a:ext uri="{FF2B5EF4-FFF2-40B4-BE49-F238E27FC236}">
                    <a16:creationId xmlns:a16="http://schemas.microsoft.com/office/drawing/2014/main" id="{00C7D86E-A30C-AB47-8AB7-51AA43E4103F}"/>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5" name="Straight Connector 1204">
                <a:extLst>
                  <a:ext uri="{FF2B5EF4-FFF2-40B4-BE49-F238E27FC236}">
                    <a16:creationId xmlns:a16="http://schemas.microsoft.com/office/drawing/2014/main" id="{300F79F4-F98E-AA4D-B80D-BD094AEBB7F8}"/>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6" name="Straight Connector 1205">
                <a:extLst>
                  <a:ext uri="{FF2B5EF4-FFF2-40B4-BE49-F238E27FC236}">
                    <a16:creationId xmlns:a16="http://schemas.microsoft.com/office/drawing/2014/main" id="{F0B20CCA-C18A-BA4D-BAE5-59A4739AC53D}"/>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7" name="Straight Connector 1206">
                <a:extLst>
                  <a:ext uri="{FF2B5EF4-FFF2-40B4-BE49-F238E27FC236}">
                    <a16:creationId xmlns:a16="http://schemas.microsoft.com/office/drawing/2014/main" id="{FC6BE838-7123-8B48-87F8-933DAD52F7CC}"/>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8" name="Straight Connector 1207">
                <a:extLst>
                  <a:ext uri="{FF2B5EF4-FFF2-40B4-BE49-F238E27FC236}">
                    <a16:creationId xmlns:a16="http://schemas.microsoft.com/office/drawing/2014/main" id="{D27E85AF-ED27-DC47-A14A-2F30BF805473}"/>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09" name="Straight Connector 1208">
                <a:extLst>
                  <a:ext uri="{FF2B5EF4-FFF2-40B4-BE49-F238E27FC236}">
                    <a16:creationId xmlns:a16="http://schemas.microsoft.com/office/drawing/2014/main" id="{FE5DC655-3AE9-4B4D-AE66-4E887B90B72B}"/>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210" name="Straight Connector 1209">
                <a:extLst>
                  <a:ext uri="{FF2B5EF4-FFF2-40B4-BE49-F238E27FC236}">
                    <a16:creationId xmlns:a16="http://schemas.microsoft.com/office/drawing/2014/main" id="{DFA82277-513B-DB40-B0A3-C4D44D847FE6}"/>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64" name="Rectangle 1163">
              <a:extLst>
                <a:ext uri="{FF2B5EF4-FFF2-40B4-BE49-F238E27FC236}">
                  <a16:creationId xmlns:a16="http://schemas.microsoft.com/office/drawing/2014/main" id="{477DE6CA-74D7-154C-9A4D-80F341690CC9}"/>
                </a:ext>
              </a:extLst>
            </p:cNvPr>
            <p:cNvSpPr/>
            <p:nvPr/>
          </p:nvSpPr>
          <p:spPr>
            <a:xfrm>
              <a:off x="6531723" y="217051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65" name="Group 1164">
              <a:extLst>
                <a:ext uri="{FF2B5EF4-FFF2-40B4-BE49-F238E27FC236}">
                  <a16:creationId xmlns:a16="http://schemas.microsoft.com/office/drawing/2014/main" id="{7C6E9FC5-0FF6-4146-85CC-4BCECCC41EEE}"/>
                </a:ext>
              </a:extLst>
            </p:cNvPr>
            <p:cNvGrpSpPr/>
            <p:nvPr/>
          </p:nvGrpSpPr>
          <p:grpSpPr>
            <a:xfrm>
              <a:off x="4790193" y="2326481"/>
              <a:ext cx="1410716" cy="82657"/>
              <a:chOff x="3312543" y="2369387"/>
              <a:chExt cx="4267200" cy="241541"/>
            </a:xfrm>
            <a:noFill/>
          </p:grpSpPr>
          <p:sp>
            <p:nvSpPr>
              <p:cNvPr id="1177" name="Rectangle 1176">
                <a:extLst>
                  <a:ext uri="{FF2B5EF4-FFF2-40B4-BE49-F238E27FC236}">
                    <a16:creationId xmlns:a16="http://schemas.microsoft.com/office/drawing/2014/main" id="{EAF60919-B954-C54E-9F62-1E7A6A2F9255}"/>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178" name="Straight Connector 1177">
                <a:extLst>
                  <a:ext uri="{FF2B5EF4-FFF2-40B4-BE49-F238E27FC236}">
                    <a16:creationId xmlns:a16="http://schemas.microsoft.com/office/drawing/2014/main" id="{F04475ED-700D-434D-B080-11FC893CCDD5}"/>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79" name="Straight Connector 1178">
                <a:extLst>
                  <a:ext uri="{FF2B5EF4-FFF2-40B4-BE49-F238E27FC236}">
                    <a16:creationId xmlns:a16="http://schemas.microsoft.com/office/drawing/2014/main" id="{654C2075-E5FF-F14C-B0D5-8ADEC644AEBF}"/>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0" name="Straight Connector 1179">
                <a:extLst>
                  <a:ext uri="{FF2B5EF4-FFF2-40B4-BE49-F238E27FC236}">
                    <a16:creationId xmlns:a16="http://schemas.microsoft.com/office/drawing/2014/main" id="{DFA1CEC7-DCDF-6D49-8C46-4D00F8F6E8A0}"/>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1" name="Straight Connector 1180">
                <a:extLst>
                  <a:ext uri="{FF2B5EF4-FFF2-40B4-BE49-F238E27FC236}">
                    <a16:creationId xmlns:a16="http://schemas.microsoft.com/office/drawing/2014/main" id="{B2FA1096-F213-994C-A1B4-BCCDC96945BB}"/>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2" name="Straight Connector 1181">
                <a:extLst>
                  <a:ext uri="{FF2B5EF4-FFF2-40B4-BE49-F238E27FC236}">
                    <a16:creationId xmlns:a16="http://schemas.microsoft.com/office/drawing/2014/main" id="{A9D44D21-6941-1340-B1BA-37FEC163AA82}"/>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3" name="Straight Connector 1182">
                <a:extLst>
                  <a:ext uri="{FF2B5EF4-FFF2-40B4-BE49-F238E27FC236}">
                    <a16:creationId xmlns:a16="http://schemas.microsoft.com/office/drawing/2014/main" id="{E1427372-58E9-124B-ADC2-99EDFDC06D97}"/>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4" name="Straight Connector 1183">
                <a:extLst>
                  <a:ext uri="{FF2B5EF4-FFF2-40B4-BE49-F238E27FC236}">
                    <a16:creationId xmlns:a16="http://schemas.microsoft.com/office/drawing/2014/main" id="{9A3E8D0F-24FA-464E-B8EA-B37D7282231C}"/>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5" name="Straight Connector 1184">
                <a:extLst>
                  <a:ext uri="{FF2B5EF4-FFF2-40B4-BE49-F238E27FC236}">
                    <a16:creationId xmlns:a16="http://schemas.microsoft.com/office/drawing/2014/main" id="{7145CCEB-8D3F-A747-8408-9B30DDDB1914}"/>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6" name="Straight Connector 1185">
                <a:extLst>
                  <a:ext uri="{FF2B5EF4-FFF2-40B4-BE49-F238E27FC236}">
                    <a16:creationId xmlns:a16="http://schemas.microsoft.com/office/drawing/2014/main" id="{FEE272D2-9EE7-CC47-ACC9-4D5AE3A82AF9}"/>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7" name="Straight Connector 1186">
                <a:extLst>
                  <a:ext uri="{FF2B5EF4-FFF2-40B4-BE49-F238E27FC236}">
                    <a16:creationId xmlns:a16="http://schemas.microsoft.com/office/drawing/2014/main" id="{55E38531-31C8-744B-80A2-F93ED017C677}"/>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8" name="Straight Connector 1187">
                <a:extLst>
                  <a:ext uri="{FF2B5EF4-FFF2-40B4-BE49-F238E27FC236}">
                    <a16:creationId xmlns:a16="http://schemas.microsoft.com/office/drawing/2014/main" id="{72D3A977-A89E-C74B-8136-908DED61E03A}"/>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89" name="Straight Connector 1188">
                <a:extLst>
                  <a:ext uri="{FF2B5EF4-FFF2-40B4-BE49-F238E27FC236}">
                    <a16:creationId xmlns:a16="http://schemas.microsoft.com/office/drawing/2014/main" id="{F2B52810-23A7-824F-B9AF-742DF9BCF26E}"/>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0" name="Straight Connector 1189">
                <a:extLst>
                  <a:ext uri="{FF2B5EF4-FFF2-40B4-BE49-F238E27FC236}">
                    <a16:creationId xmlns:a16="http://schemas.microsoft.com/office/drawing/2014/main" id="{878F281A-D0C6-564B-9740-7B928710A75D}"/>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1" name="Straight Connector 1190">
                <a:extLst>
                  <a:ext uri="{FF2B5EF4-FFF2-40B4-BE49-F238E27FC236}">
                    <a16:creationId xmlns:a16="http://schemas.microsoft.com/office/drawing/2014/main" id="{F0AAA9F0-5127-7B44-95C6-0AABABCD13DE}"/>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2" name="Straight Connector 1191">
                <a:extLst>
                  <a:ext uri="{FF2B5EF4-FFF2-40B4-BE49-F238E27FC236}">
                    <a16:creationId xmlns:a16="http://schemas.microsoft.com/office/drawing/2014/main" id="{42211A51-8D7A-1F4E-A969-BFDB7A9C59FF}"/>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193" name="Straight Connector 1192">
                <a:extLst>
                  <a:ext uri="{FF2B5EF4-FFF2-40B4-BE49-F238E27FC236}">
                    <a16:creationId xmlns:a16="http://schemas.microsoft.com/office/drawing/2014/main" id="{95FB508E-54E8-6D48-95EF-7E7443A53345}"/>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166" name="Rectangle 1165">
              <a:extLst>
                <a:ext uri="{FF2B5EF4-FFF2-40B4-BE49-F238E27FC236}">
                  <a16:creationId xmlns:a16="http://schemas.microsoft.com/office/drawing/2014/main" id="{62CFA472-9AA0-E94D-8064-5BD3ACEF6831}"/>
                </a:ext>
              </a:extLst>
            </p:cNvPr>
            <p:cNvSpPr/>
            <p:nvPr/>
          </p:nvSpPr>
          <p:spPr>
            <a:xfrm>
              <a:off x="6531723" y="2326480"/>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nvGrpSpPr>
            <p:cNvPr id="1167" name="Group 1166">
              <a:extLst>
                <a:ext uri="{FF2B5EF4-FFF2-40B4-BE49-F238E27FC236}">
                  <a16:creationId xmlns:a16="http://schemas.microsoft.com/office/drawing/2014/main" id="{C2E3295A-F184-2E4F-9FF7-EACF1A465CF5}"/>
                </a:ext>
              </a:extLst>
            </p:cNvPr>
            <p:cNvGrpSpPr/>
            <p:nvPr/>
          </p:nvGrpSpPr>
          <p:grpSpPr>
            <a:xfrm>
              <a:off x="5495551" y="1911722"/>
              <a:ext cx="39926" cy="162362"/>
              <a:chOff x="4525992" y="4557612"/>
              <a:chExt cx="120770" cy="474458"/>
            </a:xfrm>
            <a:noFill/>
          </p:grpSpPr>
          <p:sp>
            <p:nvSpPr>
              <p:cNvPr id="1174" name="Oval 1173">
                <a:extLst>
                  <a:ext uri="{FF2B5EF4-FFF2-40B4-BE49-F238E27FC236}">
                    <a16:creationId xmlns:a16="http://schemas.microsoft.com/office/drawing/2014/main" id="{B3B827BA-6AA1-1E42-A60F-A9D8FECECF28}"/>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75" name="Oval 1174">
                <a:extLst>
                  <a:ext uri="{FF2B5EF4-FFF2-40B4-BE49-F238E27FC236}">
                    <a16:creationId xmlns:a16="http://schemas.microsoft.com/office/drawing/2014/main" id="{93D26D65-D78A-0D43-AEAD-0A17927B6855}"/>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76" name="Oval 1175">
                <a:extLst>
                  <a:ext uri="{FF2B5EF4-FFF2-40B4-BE49-F238E27FC236}">
                    <a16:creationId xmlns:a16="http://schemas.microsoft.com/office/drawing/2014/main" id="{AFF67D37-0C14-6848-961B-88E92A1DAEBB}"/>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grpSp>
          <p:nvGrpSpPr>
            <p:cNvPr id="1168" name="Group 1167">
              <a:extLst>
                <a:ext uri="{FF2B5EF4-FFF2-40B4-BE49-F238E27FC236}">
                  <a16:creationId xmlns:a16="http://schemas.microsoft.com/office/drawing/2014/main" id="{C16ACF98-069F-974F-A8FC-0CF4A1BAED7E}"/>
                </a:ext>
              </a:extLst>
            </p:cNvPr>
            <p:cNvGrpSpPr/>
            <p:nvPr/>
          </p:nvGrpSpPr>
          <p:grpSpPr>
            <a:xfrm>
              <a:off x="6554060" y="1910737"/>
              <a:ext cx="39926" cy="162362"/>
              <a:chOff x="4525992" y="4557612"/>
              <a:chExt cx="120770" cy="474458"/>
            </a:xfrm>
            <a:noFill/>
          </p:grpSpPr>
          <p:sp>
            <p:nvSpPr>
              <p:cNvPr id="1171" name="Oval 1170">
                <a:extLst>
                  <a:ext uri="{FF2B5EF4-FFF2-40B4-BE49-F238E27FC236}">
                    <a16:creationId xmlns:a16="http://schemas.microsoft.com/office/drawing/2014/main" id="{E0CF2E12-7232-BF44-8E71-325995CF6460}"/>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72" name="Oval 1171">
                <a:extLst>
                  <a:ext uri="{FF2B5EF4-FFF2-40B4-BE49-F238E27FC236}">
                    <a16:creationId xmlns:a16="http://schemas.microsoft.com/office/drawing/2014/main" id="{6DF00210-6A25-A44B-8711-AF4D8D988F2A}"/>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73" name="Oval 1172">
                <a:extLst>
                  <a:ext uri="{FF2B5EF4-FFF2-40B4-BE49-F238E27FC236}">
                    <a16:creationId xmlns:a16="http://schemas.microsoft.com/office/drawing/2014/main" id="{D720DEC9-875F-A44E-A6C6-3F8B3270B5B8}"/>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sp>
          <p:nvSpPr>
            <p:cNvPr id="1169" name="TextBox 1168">
              <a:extLst>
                <a:ext uri="{FF2B5EF4-FFF2-40B4-BE49-F238E27FC236}">
                  <a16:creationId xmlns:a16="http://schemas.microsoft.com/office/drawing/2014/main" id="{1576CDA6-809A-5243-A438-5B6BB255DC1F}"/>
                </a:ext>
              </a:extLst>
            </p:cNvPr>
            <p:cNvSpPr txBox="1"/>
            <p:nvPr/>
          </p:nvSpPr>
          <p:spPr>
            <a:xfrm>
              <a:off x="6668315" y="1742312"/>
              <a:ext cx="49" cy="184666"/>
            </a:xfrm>
            <a:prstGeom prst="rect">
              <a:avLst/>
            </a:prstGeom>
            <a:noFill/>
            <a:ln>
              <a:solidFill>
                <a:schemeClr val="accent2"/>
              </a:solidFill>
            </a:ln>
          </p:spPr>
          <p:txBody>
            <a:bodyPr wrap="none" lIns="0" tIns="0" rIns="0" bIns="0" rtlCol="0">
              <a:spAutoFit/>
            </a:bodyPr>
            <a:lstStyle/>
            <a:p>
              <a:endParaRPr lang="en-US" sz="1600" dirty="0"/>
            </a:p>
          </p:txBody>
        </p:sp>
        <mc:AlternateContent xmlns:mc="http://schemas.openxmlformats.org/markup-compatibility/2006" xmlns:a14="http://schemas.microsoft.com/office/drawing/2010/main">
          <mc:Choice Requires="a14">
            <p:sp>
              <p:nvSpPr>
                <p:cNvPr id="1170" name="TextBox 1169">
                  <a:extLst>
                    <a:ext uri="{FF2B5EF4-FFF2-40B4-BE49-F238E27FC236}">
                      <a16:creationId xmlns:a16="http://schemas.microsoft.com/office/drawing/2014/main" id="{F51A0E60-BBEA-9348-AE7E-769184926433}"/>
                    </a:ext>
                  </a:extLst>
                </p:cNvPr>
                <p:cNvSpPr txBox="1"/>
                <p:nvPr/>
              </p:nvSpPr>
              <p:spPr>
                <a:xfrm>
                  <a:off x="6662901" y="1733616"/>
                  <a:ext cx="181492" cy="184666"/>
                </a:xfrm>
                <a:prstGeom prst="rect">
                  <a:avLst/>
                </a:prstGeom>
                <a:noFill/>
                <a:ln>
                  <a:solidFill>
                    <a:schemeClr val="accent2"/>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4</m:t>
                            </m:r>
                          </m:sub>
                        </m:sSub>
                      </m:oMath>
                    </m:oMathPara>
                  </a14:m>
                  <a:endParaRPr lang="en-US" sz="1600" dirty="0"/>
                </a:p>
              </p:txBody>
            </p:sp>
          </mc:Choice>
          <mc:Fallback xmlns="">
            <p:sp>
              <p:nvSpPr>
                <p:cNvPr id="1170" name="TextBox 1169">
                  <a:extLst>
                    <a:ext uri="{FF2B5EF4-FFF2-40B4-BE49-F238E27FC236}">
                      <a16:creationId xmlns:a16="http://schemas.microsoft.com/office/drawing/2014/main" id="{F51A0E60-BBEA-9348-AE7E-769184926433}"/>
                    </a:ext>
                  </a:extLst>
                </p:cNvPr>
                <p:cNvSpPr txBox="1">
                  <a:spLocks noRot="1" noChangeAspect="1" noMove="1" noResize="1" noEditPoints="1" noAdjustHandles="1" noChangeArrowheads="1" noChangeShapeType="1" noTextEdit="1"/>
                </p:cNvSpPr>
                <p:nvPr/>
              </p:nvSpPr>
              <p:spPr>
                <a:xfrm>
                  <a:off x="6662901" y="1733616"/>
                  <a:ext cx="181492" cy="184666"/>
                </a:xfrm>
                <a:prstGeom prst="rect">
                  <a:avLst/>
                </a:prstGeom>
                <a:blipFill>
                  <a:blip r:embed="rId53"/>
                  <a:stretch>
                    <a:fillRect l="-14286" b="-14286"/>
                  </a:stretch>
                </a:blipFill>
                <a:ln>
                  <a:solidFill>
                    <a:schemeClr val="accent2"/>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279" name="TextBox 1278">
                <a:extLst>
                  <a:ext uri="{FF2B5EF4-FFF2-40B4-BE49-F238E27FC236}">
                    <a16:creationId xmlns:a16="http://schemas.microsoft.com/office/drawing/2014/main" id="{6E99D791-041C-E642-BBE2-7C842294B06A}"/>
                  </a:ext>
                </a:extLst>
              </p:cNvPr>
              <p:cNvSpPr txBox="1"/>
              <p:nvPr/>
            </p:nvSpPr>
            <p:spPr>
              <a:xfrm>
                <a:off x="11662334" y="4348490"/>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279" name="TextBox 1278">
                <a:extLst>
                  <a:ext uri="{FF2B5EF4-FFF2-40B4-BE49-F238E27FC236}">
                    <a16:creationId xmlns:a16="http://schemas.microsoft.com/office/drawing/2014/main" id="{6E99D791-041C-E642-BBE2-7C842294B06A}"/>
                  </a:ext>
                </a:extLst>
              </p:cNvPr>
              <p:cNvSpPr txBox="1">
                <a:spLocks noRot="1" noChangeAspect="1" noMove="1" noResize="1" noEditPoints="1" noAdjustHandles="1" noChangeArrowheads="1" noChangeShapeType="1" noTextEdit="1"/>
              </p:cNvSpPr>
              <p:nvPr/>
            </p:nvSpPr>
            <p:spPr>
              <a:xfrm>
                <a:off x="11662334" y="4348490"/>
                <a:ext cx="535467" cy="276999"/>
              </a:xfrm>
              <a:prstGeom prst="rect">
                <a:avLst/>
              </a:prstGeom>
              <a:blipFill>
                <a:blip r:embed="rId54"/>
                <a:stretch>
                  <a:fillRect l="-9302" r="-2326" b="-26087"/>
                </a:stretch>
              </a:blipFill>
            </p:spPr>
            <p:txBody>
              <a:bodyPr/>
              <a:lstStyle/>
              <a:p>
                <a:r>
                  <a:rPr lang="en-US">
                    <a:noFill/>
                  </a:rPr>
                  <a:t> </a:t>
                </a:r>
              </a:p>
            </p:txBody>
          </p:sp>
        </mc:Fallback>
      </mc:AlternateContent>
      <p:cxnSp>
        <p:nvCxnSpPr>
          <p:cNvPr id="1281" name="Straight Arrow Connector 1280">
            <a:extLst>
              <a:ext uri="{FF2B5EF4-FFF2-40B4-BE49-F238E27FC236}">
                <a16:creationId xmlns:a16="http://schemas.microsoft.com/office/drawing/2014/main" id="{8B2580B1-EBDB-904E-87C1-FD0E808E7707}"/>
              </a:ext>
            </a:extLst>
          </p:cNvPr>
          <p:cNvCxnSpPr/>
          <p:nvPr/>
        </p:nvCxnSpPr>
        <p:spPr>
          <a:xfrm flipV="1">
            <a:off x="4992414" y="2325336"/>
            <a:ext cx="948647" cy="6934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3" name="Straight Arrow Connector 1282">
            <a:extLst>
              <a:ext uri="{FF2B5EF4-FFF2-40B4-BE49-F238E27FC236}">
                <a16:creationId xmlns:a16="http://schemas.microsoft.com/office/drawing/2014/main" id="{08A5AA00-53E5-DB45-91C1-4AECF817C9FC}"/>
              </a:ext>
            </a:extLst>
          </p:cNvPr>
          <p:cNvCxnSpPr/>
          <p:nvPr/>
        </p:nvCxnSpPr>
        <p:spPr>
          <a:xfrm>
            <a:off x="5002925" y="3912365"/>
            <a:ext cx="3752193"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85" name="Straight Arrow Connector 1284">
            <a:extLst>
              <a:ext uri="{FF2B5EF4-FFF2-40B4-BE49-F238E27FC236}">
                <a16:creationId xmlns:a16="http://schemas.microsoft.com/office/drawing/2014/main" id="{271BD7DD-5127-9840-8063-2203E461568C}"/>
              </a:ext>
            </a:extLst>
          </p:cNvPr>
          <p:cNvCxnSpPr/>
          <p:nvPr/>
        </p:nvCxnSpPr>
        <p:spPr>
          <a:xfrm>
            <a:off x="4762872" y="4651856"/>
            <a:ext cx="656525" cy="4358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86" name="TextBox 1285">
            <a:extLst>
              <a:ext uri="{FF2B5EF4-FFF2-40B4-BE49-F238E27FC236}">
                <a16:creationId xmlns:a16="http://schemas.microsoft.com/office/drawing/2014/main" id="{96D48D78-0862-D246-B3D3-58CF11F44C74}"/>
              </a:ext>
            </a:extLst>
          </p:cNvPr>
          <p:cNvSpPr txBox="1"/>
          <p:nvPr/>
        </p:nvSpPr>
        <p:spPr>
          <a:xfrm>
            <a:off x="5220060" y="1544024"/>
            <a:ext cx="797270" cy="461665"/>
          </a:xfrm>
          <a:prstGeom prst="rect">
            <a:avLst/>
          </a:prstGeom>
          <a:noFill/>
        </p:spPr>
        <p:txBody>
          <a:bodyPr wrap="none" rtlCol="0">
            <a:spAutoFit/>
          </a:bodyPr>
          <a:lstStyle/>
          <a:p>
            <a:r>
              <a:rPr lang="en-US" sz="2400" dirty="0"/>
              <a:t>Train</a:t>
            </a:r>
          </a:p>
        </p:txBody>
      </p:sp>
      <p:sp>
        <p:nvSpPr>
          <p:cNvPr id="1287" name="TextBox 1286">
            <a:extLst>
              <a:ext uri="{FF2B5EF4-FFF2-40B4-BE49-F238E27FC236}">
                <a16:creationId xmlns:a16="http://schemas.microsoft.com/office/drawing/2014/main" id="{762EA395-C1AF-CB41-8A91-D41775EEA782}"/>
              </a:ext>
            </a:extLst>
          </p:cNvPr>
          <p:cNvSpPr txBox="1"/>
          <p:nvPr/>
        </p:nvSpPr>
        <p:spPr>
          <a:xfrm>
            <a:off x="10012517" y="4875362"/>
            <a:ext cx="681212" cy="461665"/>
          </a:xfrm>
          <a:prstGeom prst="rect">
            <a:avLst/>
          </a:prstGeom>
          <a:noFill/>
        </p:spPr>
        <p:txBody>
          <a:bodyPr wrap="none" rtlCol="0">
            <a:spAutoFit/>
          </a:bodyPr>
          <a:lstStyle/>
          <a:p>
            <a:r>
              <a:rPr lang="en-US" sz="2400" dirty="0"/>
              <a:t>Test</a:t>
            </a:r>
          </a:p>
        </p:txBody>
      </p:sp>
      <p:sp>
        <p:nvSpPr>
          <p:cNvPr id="1288" name="TextBox 1287">
            <a:extLst>
              <a:ext uri="{FF2B5EF4-FFF2-40B4-BE49-F238E27FC236}">
                <a16:creationId xmlns:a16="http://schemas.microsoft.com/office/drawing/2014/main" id="{0D4C1EAA-BEE4-6D46-8F0E-EE1C70CA81DE}"/>
              </a:ext>
            </a:extLst>
          </p:cNvPr>
          <p:cNvSpPr txBox="1"/>
          <p:nvPr/>
        </p:nvSpPr>
        <p:spPr>
          <a:xfrm>
            <a:off x="6455622" y="5914652"/>
            <a:ext cx="1434239" cy="461665"/>
          </a:xfrm>
          <a:prstGeom prst="rect">
            <a:avLst/>
          </a:prstGeom>
          <a:noFill/>
        </p:spPr>
        <p:txBody>
          <a:bodyPr wrap="none" rtlCol="0">
            <a:spAutoFit/>
          </a:bodyPr>
          <a:lstStyle/>
          <a:p>
            <a:r>
              <a:rPr lang="en-US" sz="2400" dirty="0"/>
              <a:t>Validation</a:t>
            </a:r>
          </a:p>
        </p:txBody>
      </p:sp>
    </p:spTree>
    <p:extLst>
      <p:ext uri="{BB962C8B-B14F-4D97-AF65-F5344CB8AC3E}">
        <p14:creationId xmlns:p14="http://schemas.microsoft.com/office/powerpoint/2010/main" val="35606276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4952E-7788-3247-B356-97147828382D}"/>
              </a:ext>
            </a:extLst>
          </p:cNvPr>
          <p:cNvSpPr>
            <a:spLocks noGrp="1"/>
          </p:cNvSpPr>
          <p:nvPr>
            <p:ph type="title"/>
          </p:nvPr>
        </p:nvSpPr>
        <p:spPr/>
        <p:txBody>
          <a:bodyPr>
            <a:normAutofit/>
          </a:bodyPr>
          <a:lstStyle/>
          <a:p>
            <a:r>
              <a:rPr lang="en-US" sz="4800" dirty="0"/>
              <a:t>Test set</a:t>
            </a:r>
          </a:p>
        </p:txBody>
      </p:sp>
      <p:sp>
        <p:nvSpPr>
          <p:cNvPr id="3" name="Content Placeholder 2">
            <a:extLst>
              <a:ext uri="{FF2B5EF4-FFF2-40B4-BE49-F238E27FC236}">
                <a16:creationId xmlns:a16="http://schemas.microsoft.com/office/drawing/2014/main" id="{69428BBE-FBA2-E345-B550-8A27B009FEDB}"/>
              </a:ext>
            </a:extLst>
          </p:cNvPr>
          <p:cNvSpPr>
            <a:spLocks noGrp="1"/>
          </p:cNvSpPr>
          <p:nvPr>
            <p:ph idx="1"/>
          </p:nvPr>
        </p:nvSpPr>
        <p:spPr/>
        <p:txBody>
          <a:bodyPr>
            <a:normAutofit fontScale="92500" lnSpcReduction="10000"/>
          </a:bodyPr>
          <a:lstStyle/>
          <a:p>
            <a:r>
              <a:rPr lang="en-US" dirty="0"/>
              <a:t>This should be set aside prior to any analysis, and </a:t>
            </a:r>
            <a:r>
              <a:rPr lang="en-US" b="1" dirty="0"/>
              <a:t>will  not be used to learn or fit any parameters</a:t>
            </a:r>
          </a:p>
          <a:p>
            <a:endParaRPr lang="en-US" dirty="0"/>
          </a:p>
          <a:p>
            <a:r>
              <a:rPr lang="en-US" dirty="0"/>
              <a:t>After learning the model, we evaluate its performance on the test set</a:t>
            </a:r>
          </a:p>
          <a:p>
            <a:pPr lvl="1"/>
            <a:r>
              <a:rPr lang="en-US" dirty="0"/>
              <a:t>This data was not included in the training/fitting, so it is analogous to running a new synthetic experiment</a:t>
            </a:r>
          </a:p>
          <a:p>
            <a:endParaRPr lang="en-US" dirty="0"/>
          </a:p>
          <a:p>
            <a:r>
              <a:rPr lang="en-US" dirty="0"/>
              <a:t>Ideally, the test set will be used </a:t>
            </a:r>
            <a:r>
              <a:rPr lang="en-US" i="1" dirty="0"/>
              <a:t>once</a:t>
            </a:r>
            <a:r>
              <a:rPr lang="en-US" dirty="0"/>
              <a:t>. </a:t>
            </a:r>
          </a:p>
          <a:p>
            <a:pPr lvl="1"/>
            <a:r>
              <a:rPr lang="en-US" dirty="0"/>
              <a:t>Reusing the test set leads to bias; performance estimates will be optimistic</a:t>
            </a:r>
          </a:p>
          <a:p>
            <a:pPr lvl="1"/>
            <a:endParaRPr lang="en-US" dirty="0"/>
          </a:p>
          <a:p>
            <a:r>
              <a:rPr lang="en-US" dirty="0"/>
              <a:t>So, how do we compare different models?</a:t>
            </a:r>
          </a:p>
        </p:txBody>
      </p:sp>
    </p:spTree>
    <p:extLst>
      <p:ext uri="{BB962C8B-B14F-4D97-AF65-F5344CB8AC3E}">
        <p14:creationId xmlns:p14="http://schemas.microsoft.com/office/powerpoint/2010/main" val="2276893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19EAF-BDE9-184F-862C-793070E6D51C}"/>
              </a:ext>
            </a:extLst>
          </p:cNvPr>
          <p:cNvSpPr>
            <a:spLocks noGrp="1"/>
          </p:cNvSpPr>
          <p:nvPr>
            <p:ph type="title"/>
          </p:nvPr>
        </p:nvSpPr>
        <p:spPr/>
        <p:txBody>
          <a:bodyPr>
            <a:normAutofit/>
          </a:bodyPr>
          <a:lstStyle/>
          <a:p>
            <a:r>
              <a:rPr lang="en-US" sz="4800" dirty="0"/>
              <a:t>Validation (or </a:t>
            </a:r>
            <a:r>
              <a:rPr lang="en-US" sz="4800" i="1" dirty="0"/>
              <a:t>Tuning</a:t>
            </a:r>
            <a:r>
              <a:rPr lang="en-US" sz="4800" dirty="0"/>
              <a:t>) Set</a:t>
            </a:r>
          </a:p>
        </p:txBody>
      </p:sp>
      <p:sp>
        <p:nvSpPr>
          <p:cNvPr id="3" name="Content Placeholder 2">
            <a:extLst>
              <a:ext uri="{FF2B5EF4-FFF2-40B4-BE49-F238E27FC236}">
                <a16:creationId xmlns:a16="http://schemas.microsoft.com/office/drawing/2014/main" id="{11CADB52-517F-1E4E-9AB2-9073DA0E0F15}"/>
              </a:ext>
            </a:extLst>
          </p:cNvPr>
          <p:cNvSpPr>
            <a:spLocks noGrp="1"/>
          </p:cNvSpPr>
          <p:nvPr>
            <p:ph idx="1"/>
          </p:nvPr>
        </p:nvSpPr>
        <p:spPr>
          <a:xfrm>
            <a:off x="609600" y="1738859"/>
            <a:ext cx="10972800" cy="4387305"/>
          </a:xfrm>
        </p:spPr>
        <p:txBody>
          <a:bodyPr>
            <a:normAutofit/>
          </a:bodyPr>
          <a:lstStyle/>
          <a:p>
            <a:r>
              <a:rPr lang="en-US" dirty="0"/>
              <a:t>Want to be able to compare which approach is best</a:t>
            </a:r>
          </a:p>
          <a:p>
            <a:pPr lvl="1"/>
            <a:r>
              <a:rPr lang="en-US" dirty="0"/>
              <a:t>Problematic if we only want to use a test set once</a:t>
            </a:r>
          </a:p>
          <a:p>
            <a:pPr lvl="1"/>
            <a:r>
              <a:rPr lang="en-US" dirty="0"/>
              <a:t>Can create a second held-out dataset</a:t>
            </a:r>
          </a:p>
          <a:p>
            <a:endParaRPr lang="en-US" dirty="0"/>
          </a:p>
          <a:p>
            <a:r>
              <a:rPr lang="en-US" dirty="0"/>
              <a:t>The validation data is not used for learning parameters, but can be used repeatedly to estimate performance of a model</a:t>
            </a:r>
          </a:p>
          <a:p>
            <a:endParaRPr lang="en-US" dirty="0"/>
          </a:p>
          <a:p>
            <a:r>
              <a:rPr lang="en-US" dirty="0"/>
              <a:t>We can pick the model with the best performance on the validation set, and run a final evaluation on the test data</a:t>
            </a:r>
          </a:p>
        </p:txBody>
      </p:sp>
    </p:spTree>
    <p:extLst>
      <p:ext uri="{BB962C8B-B14F-4D97-AF65-F5344CB8AC3E}">
        <p14:creationId xmlns:p14="http://schemas.microsoft.com/office/powerpoint/2010/main" val="355234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 name="Rounded Rectangle 556">
            <a:extLst>
              <a:ext uri="{FF2B5EF4-FFF2-40B4-BE49-F238E27FC236}">
                <a16:creationId xmlns:a16="http://schemas.microsoft.com/office/drawing/2014/main" id="{F566BEC0-5FD7-A845-9D3D-32B2D7607B78}"/>
              </a:ext>
            </a:extLst>
          </p:cNvPr>
          <p:cNvSpPr/>
          <p:nvPr/>
        </p:nvSpPr>
        <p:spPr>
          <a:xfrm>
            <a:off x="712100" y="453154"/>
            <a:ext cx="7400393" cy="5081799"/>
          </a:xfrm>
          <a:prstGeom prst="roundRect">
            <a:avLst/>
          </a:prstGeom>
          <a:solidFill>
            <a:schemeClr val="accent1">
              <a:alpha val="7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 name="TextBox 1">
            <a:extLst>
              <a:ext uri="{FF2B5EF4-FFF2-40B4-BE49-F238E27FC236}">
                <a16:creationId xmlns:a16="http://schemas.microsoft.com/office/drawing/2014/main" id="{1D7C5817-6726-A440-9598-B91F7AF4CED1}"/>
              </a:ext>
            </a:extLst>
          </p:cNvPr>
          <p:cNvSpPr txBox="1"/>
          <p:nvPr/>
        </p:nvSpPr>
        <p:spPr>
          <a:xfrm>
            <a:off x="1709556" y="2716197"/>
            <a:ext cx="1638782" cy="461665"/>
          </a:xfrm>
          <a:prstGeom prst="rect">
            <a:avLst/>
          </a:prstGeom>
          <a:noFill/>
        </p:spPr>
        <p:txBody>
          <a:bodyPr wrap="none" rtlCol="0">
            <a:spAutoFit/>
          </a:bodyPr>
          <a:lstStyle/>
          <a:p>
            <a:r>
              <a:rPr lang="en-US" sz="2400" dirty="0"/>
              <a:t>Training Set</a:t>
            </a:r>
          </a:p>
        </p:txBody>
      </p:sp>
      <p:grpSp>
        <p:nvGrpSpPr>
          <p:cNvPr id="3" name="Group 2">
            <a:extLst>
              <a:ext uri="{FF2B5EF4-FFF2-40B4-BE49-F238E27FC236}">
                <a16:creationId xmlns:a16="http://schemas.microsoft.com/office/drawing/2014/main" id="{8FBAB963-AB09-5848-9364-474EF9827571}"/>
              </a:ext>
            </a:extLst>
          </p:cNvPr>
          <p:cNvGrpSpPr/>
          <p:nvPr/>
        </p:nvGrpSpPr>
        <p:grpSpPr>
          <a:xfrm>
            <a:off x="1241961" y="1286773"/>
            <a:ext cx="3012737" cy="1597274"/>
            <a:chOff x="1610985" y="1500279"/>
            <a:chExt cx="5381787" cy="2756478"/>
          </a:xfrm>
        </p:grpSpPr>
        <p:grpSp>
          <p:nvGrpSpPr>
            <p:cNvPr id="4" name="Group 3">
              <a:extLst>
                <a:ext uri="{FF2B5EF4-FFF2-40B4-BE49-F238E27FC236}">
                  <a16:creationId xmlns:a16="http://schemas.microsoft.com/office/drawing/2014/main" id="{E5388D48-66D0-A345-992F-262E90AF1326}"/>
                </a:ext>
              </a:extLst>
            </p:cNvPr>
            <p:cNvGrpSpPr/>
            <p:nvPr/>
          </p:nvGrpSpPr>
          <p:grpSpPr>
            <a:xfrm>
              <a:off x="2173856" y="1526875"/>
              <a:ext cx="3200400" cy="181156"/>
              <a:chOff x="3312543" y="2369387"/>
              <a:chExt cx="4267200" cy="241541"/>
            </a:xfrm>
          </p:grpSpPr>
          <p:sp>
            <p:nvSpPr>
              <p:cNvPr id="121" name="Rectangle 120">
                <a:extLst>
                  <a:ext uri="{FF2B5EF4-FFF2-40B4-BE49-F238E27FC236}">
                    <a16:creationId xmlns:a16="http://schemas.microsoft.com/office/drawing/2014/main" id="{ED0E88FE-AA19-E643-AF84-C3C9EAE8BE73}"/>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2" name="Straight Connector 121">
                <a:extLst>
                  <a:ext uri="{FF2B5EF4-FFF2-40B4-BE49-F238E27FC236}">
                    <a16:creationId xmlns:a16="http://schemas.microsoft.com/office/drawing/2014/main" id="{63910B22-7693-AF4F-9574-02A76C732A7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a:extLst>
                  <a:ext uri="{FF2B5EF4-FFF2-40B4-BE49-F238E27FC236}">
                    <a16:creationId xmlns:a16="http://schemas.microsoft.com/office/drawing/2014/main" id="{ACFC146C-5857-204E-B1FA-3C37CED8A6A6}"/>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4" name="Straight Connector 123">
                <a:extLst>
                  <a:ext uri="{FF2B5EF4-FFF2-40B4-BE49-F238E27FC236}">
                    <a16:creationId xmlns:a16="http://schemas.microsoft.com/office/drawing/2014/main" id="{A542468C-A2DD-8D4F-8D6B-812F8AF72BC8}"/>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a:extLst>
                  <a:ext uri="{FF2B5EF4-FFF2-40B4-BE49-F238E27FC236}">
                    <a16:creationId xmlns:a16="http://schemas.microsoft.com/office/drawing/2014/main" id="{8070C4AA-FEE8-7743-9F39-DF689095295F}"/>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a:extLst>
                  <a:ext uri="{FF2B5EF4-FFF2-40B4-BE49-F238E27FC236}">
                    <a16:creationId xmlns:a16="http://schemas.microsoft.com/office/drawing/2014/main" id="{6D1AC32F-FE2D-844E-972B-F28414A5730D}"/>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a:extLst>
                  <a:ext uri="{FF2B5EF4-FFF2-40B4-BE49-F238E27FC236}">
                    <a16:creationId xmlns:a16="http://schemas.microsoft.com/office/drawing/2014/main" id="{5A7ABE53-6588-A74F-B32B-2C85BC16551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a:extLst>
                  <a:ext uri="{FF2B5EF4-FFF2-40B4-BE49-F238E27FC236}">
                    <a16:creationId xmlns:a16="http://schemas.microsoft.com/office/drawing/2014/main" id="{78B6E2E0-0E3A-3C41-ABEA-5E6445BBA91A}"/>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9" name="Straight Connector 128">
                <a:extLst>
                  <a:ext uri="{FF2B5EF4-FFF2-40B4-BE49-F238E27FC236}">
                    <a16:creationId xmlns:a16="http://schemas.microsoft.com/office/drawing/2014/main" id="{E9146DBD-7B0D-0445-8CF5-B17260FC5E0A}"/>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0" name="Straight Connector 129">
                <a:extLst>
                  <a:ext uri="{FF2B5EF4-FFF2-40B4-BE49-F238E27FC236}">
                    <a16:creationId xmlns:a16="http://schemas.microsoft.com/office/drawing/2014/main" id="{BA5D3A9D-287E-8248-B936-5E2A217B43F6}"/>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1" name="Straight Connector 130">
                <a:extLst>
                  <a:ext uri="{FF2B5EF4-FFF2-40B4-BE49-F238E27FC236}">
                    <a16:creationId xmlns:a16="http://schemas.microsoft.com/office/drawing/2014/main" id="{C732D8B9-4FA9-DB4D-866A-4B80311EBE02}"/>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a:extLst>
                  <a:ext uri="{FF2B5EF4-FFF2-40B4-BE49-F238E27FC236}">
                    <a16:creationId xmlns:a16="http://schemas.microsoft.com/office/drawing/2014/main" id="{E7ACA2D2-79F1-8744-A3F1-86F4CFF48D5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a:extLst>
                  <a:ext uri="{FF2B5EF4-FFF2-40B4-BE49-F238E27FC236}">
                    <a16:creationId xmlns:a16="http://schemas.microsoft.com/office/drawing/2014/main" id="{B5C3AB86-6690-1248-B828-E00B3BCA7D3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a:extLst>
                  <a:ext uri="{FF2B5EF4-FFF2-40B4-BE49-F238E27FC236}">
                    <a16:creationId xmlns:a16="http://schemas.microsoft.com/office/drawing/2014/main" id="{0360B28F-FD34-F94C-93C9-5348FFF36A32}"/>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a:extLst>
                  <a:ext uri="{FF2B5EF4-FFF2-40B4-BE49-F238E27FC236}">
                    <a16:creationId xmlns:a16="http://schemas.microsoft.com/office/drawing/2014/main" id="{8C5AB473-C09A-8C48-86D3-EF0CD2DC3164}"/>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a:extLst>
                  <a:ext uri="{FF2B5EF4-FFF2-40B4-BE49-F238E27FC236}">
                    <a16:creationId xmlns:a16="http://schemas.microsoft.com/office/drawing/2014/main" id="{13A0540B-BB3C-7944-B123-31A7759A0FB1}"/>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a:extLst>
                  <a:ext uri="{FF2B5EF4-FFF2-40B4-BE49-F238E27FC236}">
                    <a16:creationId xmlns:a16="http://schemas.microsoft.com/office/drawing/2014/main" id="{B3F32FCF-DD87-B943-B1DE-6BAB057AE300}"/>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5" name="Rectangle 4">
              <a:extLst>
                <a:ext uri="{FF2B5EF4-FFF2-40B4-BE49-F238E27FC236}">
                  <a16:creationId xmlns:a16="http://schemas.microsoft.com/office/drawing/2014/main" id="{38A08512-6C68-794E-B710-BBF5F9A55485}"/>
                </a:ext>
              </a:extLst>
            </p:cNvPr>
            <p:cNvSpPr/>
            <p:nvPr/>
          </p:nvSpPr>
          <p:spPr>
            <a:xfrm>
              <a:off x="6124753" y="1526875"/>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2CC9387-5519-8C46-B2EB-964E874B112F}"/>
                </a:ext>
              </a:extLst>
            </p:cNvPr>
            <p:cNvGrpSpPr/>
            <p:nvPr/>
          </p:nvGrpSpPr>
          <p:grpSpPr>
            <a:xfrm>
              <a:off x="2173856" y="1868697"/>
              <a:ext cx="3200400" cy="181156"/>
              <a:chOff x="3312543" y="2369387"/>
              <a:chExt cx="4267200" cy="241541"/>
            </a:xfrm>
          </p:grpSpPr>
          <p:sp>
            <p:nvSpPr>
              <p:cNvPr id="104" name="Rectangle 103">
                <a:extLst>
                  <a:ext uri="{FF2B5EF4-FFF2-40B4-BE49-F238E27FC236}">
                    <a16:creationId xmlns:a16="http://schemas.microsoft.com/office/drawing/2014/main" id="{3D9C39C9-63C2-9146-82D4-CC79523219BA}"/>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5" name="Straight Connector 104">
                <a:extLst>
                  <a:ext uri="{FF2B5EF4-FFF2-40B4-BE49-F238E27FC236}">
                    <a16:creationId xmlns:a16="http://schemas.microsoft.com/office/drawing/2014/main" id="{A1D2CF35-62AE-A446-ABFF-0DB82F8380BB}"/>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6" name="Straight Connector 105">
                <a:extLst>
                  <a:ext uri="{FF2B5EF4-FFF2-40B4-BE49-F238E27FC236}">
                    <a16:creationId xmlns:a16="http://schemas.microsoft.com/office/drawing/2014/main" id="{5DA6EE66-A950-0544-954F-39B691874DDB}"/>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7" name="Straight Connector 106">
                <a:extLst>
                  <a:ext uri="{FF2B5EF4-FFF2-40B4-BE49-F238E27FC236}">
                    <a16:creationId xmlns:a16="http://schemas.microsoft.com/office/drawing/2014/main" id="{0731897E-F69F-9948-8E45-3334C46860D9}"/>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8" name="Straight Connector 107">
                <a:extLst>
                  <a:ext uri="{FF2B5EF4-FFF2-40B4-BE49-F238E27FC236}">
                    <a16:creationId xmlns:a16="http://schemas.microsoft.com/office/drawing/2014/main" id="{ECA43A72-CB45-F54B-80DE-1227469156E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a16="http://schemas.microsoft.com/office/drawing/2014/main" id="{39D7562E-5CD8-A249-841F-D580BC5324EA}"/>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0" name="Straight Connector 109">
                <a:extLst>
                  <a:ext uri="{FF2B5EF4-FFF2-40B4-BE49-F238E27FC236}">
                    <a16:creationId xmlns:a16="http://schemas.microsoft.com/office/drawing/2014/main" id="{5F7FB5F6-25AA-2B4C-8D0B-C83C472694DB}"/>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1" name="Straight Connector 110">
                <a:extLst>
                  <a:ext uri="{FF2B5EF4-FFF2-40B4-BE49-F238E27FC236}">
                    <a16:creationId xmlns:a16="http://schemas.microsoft.com/office/drawing/2014/main" id="{588350E3-08C9-0E46-B67A-0BE69C71B155}"/>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2" name="Straight Connector 111">
                <a:extLst>
                  <a:ext uri="{FF2B5EF4-FFF2-40B4-BE49-F238E27FC236}">
                    <a16:creationId xmlns:a16="http://schemas.microsoft.com/office/drawing/2014/main" id="{945AA0A3-8FC9-DB4B-A945-91085BFA6BAC}"/>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3" name="Straight Connector 112">
                <a:extLst>
                  <a:ext uri="{FF2B5EF4-FFF2-40B4-BE49-F238E27FC236}">
                    <a16:creationId xmlns:a16="http://schemas.microsoft.com/office/drawing/2014/main" id="{2AD3CAEB-294C-3946-921A-8934DEBC9DC2}"/>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4" name="Straight Connector 113">
                <a:extLst>
                  <a:ext uri="{FF2B5EF4-FFF2-40B4-BE49-F238E27FC236}">
                    <a16:creationId xmlns:a16="http://schemas.microsoft.com/office/drawing/2014/main" id="{D4A35453-FED4-0D44-A9E5-9C0F4FE058AF}"/>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5" name="Straight Connector 114">
                <a:extLst>
                  <a:ext uri="{FF2B5EF4-FFF2-40B4-BE49-F238E27FC236}">
                    <a16:creationId xmlns:a16="http://schemas.microsoft.com/office/drawing/2014/main" id="{FF24DE81-03AD-C845-A862-CEB1EFAFB387}"/>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6" name="Straight Connector 115">
                <a:extLst>
                  <a:ext uri="{FF2B5EF4-FFF2-40B4-BE49-F238E27FC236}">
                    <a16:creationId xmlns:a16="http://schemas.microsoft.com/office/drawing/2014/main" id="{8A7E4974-352C-5A4B-BC1F-A316190BEBB4}"/>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7" name="Straight Connector 116">
                <a:extLst>
                  <a:ext uri="{FF2B5EF4-FFF2-40B4-BE49-F238E27FC236}">
                    <a16:creationId xmlns:a16="http://schemas.microsoft.com/office/drawing/2014/main" id="{0A800F5A-8CBB-8342-BB45-1B0785406CD7}"/>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8" name="Straight Connector 117">
                <a:extLst>
                  <a:ext uri="{FF2B5EF4-FFF2-40B4-BE49-F238E27FC236}">
                    <a16:creationId xmlns:a16="http://schemas.microsoft.com/office/drawing/2014/main" id="{40B3F311-FCBF-8D4F-B29B-9E510531A3BF}"/>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9" name="Straight Connector 118">
                <a:extLst>
                  <a:ext uri="{FF2B5EF4-FFF2-40B4-BE49-F238E27FC236}">
                    <a16:creationId xmlns:a16="http://schemas.microsoft.com/office/drawing/2014/main" id="{CB66ABAB-F1B7-0843-B8B3-4E0C33868F0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0" name="Straight Connector 119">
                <a:extLst>
                  <a:ext uri="{FF2B5EF4-FFF2-40B4-BE49-F238E27FC236}">
                    <a16:creationId xmlns:a16="http://schemas.microsoft.com/office/drawing/2014/main" id="{1F8D9A87-5094-6A49-B491-C9C5B1D27E3F}"/>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7" name="Rectangle 6">
              <a:extLst>
                <a:ext uri="{FF2B5EF4-FFF2-40B4-BE49-F238E27FC236}">
                  <a16:creationId xmlns:a16="http://schemas.microsoft.com/office/drawing/2014/main" id="{9309DD35-FA38-DB48-BAA5-32E99B3EC107}"/>
                </a:ext>
              </a:extLst>
            </p:cNvPr>
            <p:cNvSpPr/>
            <p:nvPr/>
          </p:nvSpPr>
          <p:spPr>
            <a:xfrm>
              <a:off x="6124753" y="1868696"/>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15D68995-AD56-5D41-BC98-5B7D18EC3544}"/>
                </a:ext>
              </a:extLst>
            </p:cNvPr>
            <p:cNvGrpSpPr/>
            <p:nvPr/>
          </p:nvGrpSpPr>
          <p:grpSpPr>
            <a:xfrm>
              <a:off x="2173856" y="2210517"/>
              <a:ext cx="3200400" cy="181156"/>
              <a:chOff x="3312543" y="2369387"/>
              <a:chExt cx="4267200" cy="241541"/>
            </a:xfrm>
          </p:grpSpPr>
          <p:sp>
            <p:nvSpPr>
              <p:cNvPr id="87" name="Rectangle 86">
                <a:extLst>
                  <a:ext uri="{FF2B5EF4-FFF2-40B4-BE49-F238E27FC236}">
                    <a16:creationId xmlns:a16="http://schemas.microsoft.com/office/drawing/2014/main" id="{38905A56-87D4-E749-80A4-A1FF1B08D17C}"/>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8" name="Straight Connector 87">
                <a:extLst>
                  <a:ext uri="{FF2B5EF4-FFF2-40B4-BE49-F238E27FC236}">
                    <a16:creationId xmlns:a16="http://schemas.microsoft.com/office/drawing/2014/main" id="{6CDB49A7-362C-1946-825C-8B761B20F2E2}"/>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a:extLst>
                  <a:ext uri="{FF2B5EF4-FFF2-40B4-BE49-F238E27FC236}">
                    <a16:creationId xmlns:a16="http://schemas.microsoft.com/office/drawing/2014/main" id="{E77B635C-BA12-1642-ACFE-2C1433FC86D8}"/>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a:extLst>
                  <a:ext uri="{FF2B5EF4-FFF2-40B4-BE49-F238E27FC236}">
                    <a16:creationId xmlns:a16="http://schemas.microsoft.com/office/drawing/2014/main" id="{91459DB5-95CD-C84F-9578-240FA0F0C90A}"/>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a:extLst>
                  <a:ext uri="{FF2B5EF4-FFF2-40B4-BE49-F238E27FC236}">
                    <a16:creationId xmlns:a16="http://schemas.microsoft.com/office/drawing/2014/main" id="{698BC385-CDBA-A445-AB93-C719E47E2CFA}"/>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04E4553C-9518-074A-80AF-B1A6E5FEEE0F}"/>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37E7DF9C-1861-A24F-949E-BCA91D18A058}"/>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219FEA21-3AA3-334F-8381-756A7D72317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7C76EA7A-B8FA-AD4B-B17B-71428180F610}"/>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25E13E08-6E7B-CB48-9347-68140992DB08}"/>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2D38AC95-222F-3943-AA77-9BAFFBFCB5FA}"/>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4900B315-DCF0-604C-8F41-51D8CA9B86B3}"/>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5A5C1BD5-A603-8942-A00D-E9D38EE6F09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a:extLst>
                  <a:ext uri="{FF2B5EF4-FFF2-40B4-BE49-F238E27FC236}">
                    <a16:creationId xmlns:a16="http://schemas.microsoft.com/office/drawing/2014/main" id="{3EF60AF2-BC1A-7346-982E-EE37B15A1A99}"/>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a:extLst>
                  <a:ext uri="{FF2B5EF4-FFF2-40B4-BE49-F238E27FC236}">
                    <a16:creationId xmlns:a16="http://schemas.microsoft.com/office/drawing/2014/main" id="{366B4DEC-BD6D-9D41-BE8F-EC60949F00FE}"/>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2" name="Straight Connector 101">
                <a:extLst>
                  <a:ext uri="{FF2B5EF4-FFF2-40B4-BE49-F238E27FC236}">
                    <a16:creationId xmlns:a16="http://schemas.microsoft.com/office/drawing/2014/main" id="{34E38F26-943A-504C-8370-913A1AD20D3B}"/>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3" name="Straight Connector 102">
                <a:extLst>
                  <a:ext uri="{FF2B5EF4-FFF2-40B4-BE49-F238E27FC236}">
                    <a16:creationId xmlns:a16="http://schemas.microsoft.com/office/drawing/2014/main" id="{60207ECA-767B-C648-94F0-B9B0BDBA8031}"/>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9" name="Rectangle 8">
              <a:extLst>
                <a:ext uri="{FF2B5EF4-FFF2-40B4-BE49-F238E27FC236}">
                  <a16:creationId xmlns:a16="http://schemas.microsoft.com/office/drawing/2014/main" id="{723007AD-00FE-664F-B601-532CC5F6E918}"/>
                </a:ext>
              </a:extLst>
            </p:cNvPr>
            <p:cNvSpPr/>
            <p:nvPr/>
          </p:nvSpPr>
          <p:spPr>
            <a:xfrm>
              <a:off x="6124753" y="2210516"/>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2487079C-319B-4B4D-9095-6EB42697880A}"/>
                </a:ext>
              </a:extLst>
            </p:cNvPr>
            <p:cNvGrpSpPr/>
            <p:nvPr/>
          </p:nvGrpSpPr>
          <p:grpSpPr>
            <a:xfrm>
              <a:off x="2173856" y="2552338"/>
              <a:ext cx="3200400" cy="181156"/>
              <a:chOff x="3312543" y="2369387"/>
              <a:chExt cx="4267200" cy="241541"/>
            </a:xfrm>
          </p:grpSpPr>
          <p:sp>
            <p:nvSpPr>
              <p:cNvPr id="70" name="Rectangle 69">
                <a:extLst>
                  <a:ext uri="{FF2B5EF4-FFF2-40B4-BE49-F238E27FC236}">
                    <a16:creationId xmlns:a16="http://schemas.microsoft.com/office/drawing/2014/main" id="{72D14FAE-92C2-6C43-A392-3C0A9CFDFF1E}"/>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Connector 70">
                <a:extLst>
                  <a:ext uri="{FF2B5EF4-FFF2-40B4-BE49-F238E27FC236}">
                    <a16:creationId xmlns:a16="http://schemas.microsoft.com/office/drawing/2014/main" id="{E39F3B22-93F7-074F-9A89-60A9CB3F4AA8}"/>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BD348004-6BC8-7748-AD32-D6B09E9F0307}"/>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0E88E52B-B010-B444-A6B1-4DC9CEF11A63}"/>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B8565532-1FAD-2947-A2E3-4BDF3EA9B804}"/>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DF2745DD-C2B8-5C49-9A40-ED10F31ECD45}"/>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a:extLst>
                  <a:ext uri="{FF2B5EF4-FFF2-40B4-BE49-F238E27FC236}">
                    <a16:creationId xmlns:a16="http://schemas.microsoft.com/office/drawing/2014/main" id="{8B0CA5F4-A30D-4040-B62F-5080FA4BAA80}"/>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a:extLst>
                  <a:ext uri="{FF2B5EF4-FFF2-40B4-BE49-F238E27FC236}">
                    <a16:creationId xmlns:a16="http://schemas.microsoft.com/office/drawing/2014/main" id="{745CEBBB-F18F-AE40-B736-0A8106FFE08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a:extLst>
                  <a:ext uri="{FF2B5EF4-FFF2-40B4-BE49-F238E27FC236}">
                    <a16:creationId xmlns:a16="http://schemas.microsoft.com/office/drawing/2014/main" id="{880891BD-35D8-8A4F-AA36-855F0E711E1B}"/>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9" name="Straight Connector 78">
                <a:extLst>
                  <a:ext uri="{FF2B5EF4-FFF2-40B4-BE49-F238E27FC236}">
                    <a16:creationId xmlns:a16="http://schemas.microsoft.com/office/drawing/2014/main" id="{CD9451CE-4FC9-A648-8599-C4821A9D98AC}"/>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2EEA9E1D-976C-4649-8070-07D1240BBA8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1C5D79BC-AC52-9342-A298-E9661EF72D52}"/>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B602772D-8177-E645-A21B-F02C79ED9223}"/>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FF21A758-A050-3A40-A3A6-15B639D626F0}"/>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57285FA1-AF71-214F-947C-4B82E88A3F0F}"/>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F2471C2D-539B-A943-A3C5-B26DF531D322}"/>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FA4DD08D-A993-A740-BBE2-AD9EB75920ED}"/>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1" name="Rectangle 10">
              <a:extLst>
                <a:ext uri="{FF2B5EF4-FFF2-40B4-BE49-F238E27FC236}">
                  <a16:creationId xmlns:a16="http://schemas.microsoft.com/office/drawing/2014/main" id="{49A47543-A73C-4E48-BC77-932F5D99E2EC}"/>
                </a:ext>
              </a:extLst>
            </p:cNvPr>
            <p:cNvSpPr/>
            <p:nvPr/>
          </p:nvSpPr>
          <p:spPr>
            <a:xfrm>
              <a:off x="6124753" y="2552338"/>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4B78CD67-15C7-8A41-838F-62B825112E67}"/>
                </a:ext>
              </a:extLst>
            </p:cNvPr>
            <p:cNvGrpSpPr/>
            <p:nvPr/>
          </p:nvGrpSpPr>
          <p:grpSpPr>
            <a:xfrm>
              <a:off x="2173856" y="3463503"/>
              <a:ext cx="3200400" cy="181156"/>
              <a:chOff x="3312543" y="2369387"/>
              <a:chExt cx="4267200" cy="241541"/>
            </a:xfrm>
          </p:grpSpPr>
          <p:sp>
            <p:nvSpPr>
              <p:cNvPr id="53" name="Rectangle 52">
                <a:extLst>
                  <a:ext uri="{FF2B5EF4-FFF2-40B4-BE49-F238E27FC236}">
                    <a16:creationId xmlns:a16="http://schemas.microsoft.com/office/drawing/2014/main" id="{982A0A2A-2B58-F842-B81B-1784F1F282D9}"/>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4" name="Straight Connector 53">
                <a:extLst>
                  <a:ext uri="{FF2B5EF4-FFF2-40B4-BE49-F238E27FC236}">
                    <a16:creationId xmlns:a16="http://schemas.microsoft.com/office/drawing/2014/main" id="{3AD4BCFA-DF42-9D4B-A357-98ABD92864A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8C2397D4-8548-224C-9233-811454931FE9}"/>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6231CBA6-CB79-FB42-A041-B51CB7B17474}"/>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229E4A46-5AE0-9C4D-9D57-78E69E55B24D}"/>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8" name="Straight Connector 57">
                <a:extLst>
                  <a:ext uri="{FF2B5EF4-FFF2-40B4-BE49-F238E27FC236}">
                    <a16:creationId xmlns:a16="http://schemas.microsoft.com/office/drawing/2014/main" id="{C62DA936-E2FA-7547-81D3-5AB92EC40F1C}"/>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a:extLst>
                  <a:ext uri="{FF2B5EF4-FFF2-40B4-BE49-F238E27FC236}">
                    <a16:creationId xmlns:a16="http://schemas.microsoft.com/office/drawing/2014/main" id="{18ED1FC3-36AD-B642-8C1B-12348805069E}"/>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58F33FB0-6E26-364E-A3BA-F57CEDA8740D}"/>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a:extLst>
                  <a:ext uri="{FF2B5EF4-FFF2-40B4-BE49-F238E27FC236}">
                    <a16:creationId xmlns:a16="http://schemas.microsoft.com/office/drawing/2014/main" id="{704BF792-3AD5-6F4C-9E56-C797CCA2B9E2}"/>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a:extLst>
                  <a:ext uri="{FF2B5EF4-FFF2-40B4-BE49-F238E27FC236}">
                    <a16:creationId xmlns:a16="http://schemas.microsoft.com/office/drawing/2014/main" id="{4249B346-8512-8249-9085-EE58C4F775A5}"/>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a:extLst>
                  <a:ext uri="{FF2B5EF4-FFF2-40B4-BE49-F238E27FC236}">
                    <a16:creationId xmlns:a16="http://schemas.microsoft.com/office/drawing/2014/main" id="{89CDB226-372E-B64B-A8FE-12C6EC80EFFE}"/>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a:extLst>
                  <a:ext uri="{FF2B5EF4-FFF2-40B4-BE49-F238E27FC236}">
                    <a16:creationId xmlns:a16="http://schemas.microsoft.com/office/drawing/2014/main" id="{1A28DD17-AACB-874C-958E-3FDD5F283A35}"/>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5" name="Straight Connector 64">
                <a:extLst>
                  <a:ext uri="{FF2B5EF4-FFF2-40B4-BE49-F238E27FC236}">
                    <a16:creationId xmlns:a16="http://schemas.microsoft.com/office/drawing/2014/main" id="{5D1BB694-1D6B-A147-B78F-9625C992F88A}"/>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1AEE2317-DC74-6E42-9EE9-FDCB20697198}"/>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7" name="Straight Connector 66">
                <a:extLst>
                  <a:ext uri="{FF2B5EF4-FFF2-40B4-BE49-F238E27FC236}">
                    <a16:creationId xmlns:a16="http://schemas.microsoft.com/office/drawing/2014/main" id="{9B731331-4096-A144-80E7-9A48D134CE63}"/>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8" name="Straight Connector 67">
                <a:extLst>
                  <a:ext uri="{FF2B5EF4-FFF2-40B4-BE49-F238E27FC236}">
                    <a16:creationId xmlns:a16="http://schemas.microsoft.com/office/drawing/2014/main" id="{33A98C23-F94A-B041-BB4D-3FE4502D2B03}"/>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69" name="Straight Connector 68">
                <a:extLst>
                  <a:ext uri="{FF2B5EF4-FFF2-40B4-BE49-F238E27FC236}">
                    <a16:creationId xmlns:a16="http://schemas.microsoft.com/office/drawing/2014/main" id="{E439498A-FC56-6B4B-8CE6-0273298AB663}"/>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3" name="Rectangle 12">
              <a:extLst>
                <a:ext uri="{FF2B5EF4-FFF2-40B4-BE49-F238E27FC236}">
                  <a16:creationId xmlns:a16="http://schemas.microsoft.com/office/drawing/2014/main" id="{F9296A6E-5BAE-9D43-A496-A27A6E9F6C6B}"/>
                </a:ext>
              </a:extLst>
            </p:cNvPr>
            <p:cNvSpPr/>
            <p:nvPr/>
          </p:nvSpPr>
          <p:spPr>
            <a:xfrm>
              <a:off x="6124753" y="3463503"/>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 name="Group 13">
              <a:extLst>
                <a:ext uri="{FF2B5EF4-FFF2-40B4-BE49-F238E27FC236}">
                  <a16:creationId xmlns:a16="http://schemas.microsoft.com/office/drawing/2014/main" id="{A60E2295-0BFA-AD42-86EC-E68076017D7E}"/>
                </a:ext>
              </a:extLst>
            </p:cNvPr>
            <p:cNvGrpSpPr/>
            <p:nvPr/>
          </p:nvGrpSpPr>
          <p:grpSpPr>
            <a:xfrm>
              <a:off x="2173856" y="3805325"/>
              <a:ext cx="3200400" cy="181156"/>
              <a:chOff x="3312543" y="2369387"/>
              <a:chExt cx="4267200" cy="241541"/>
            </a:xfrm>
          </p:grpSpPr>
          <p:sp>
            <p:nvSpPr>
              <p:cNvPr id="36" name="Rectangle 35">
                <a:extLst>
                  <a:ext uri="{FF2B5EF4-FFF2-40B4-BE49-F238E27FC236}">
                    <a16:creationId xmlns:a16="http://schemas.microsoft.com/office/drawing/2014/main" id="{B121E334-1401-2247-BE70-07671867A2D1}"/>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Connector 36">
                <a:extLst>
                  <a:ext uri="{FF2B5EF4-FFF2-40B4-BE49-F238E27FC236}">
                    <a16:creationId xmlns:a16="http://schemas.microsoft.com/office/drawing/2014/main" id="{7EBFA896-004A-3D4C-A83D-580ED6A6E753}"/>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06C93DFD-C82E-944A-90F7-E26EC251F0E1}"/>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1A93DFAA-5E6D-7A45-8C0F-C3C3726CE978}"/>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8B64C82E-576E-5D4C-87B6-03325EB04AB8}"/>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44977652-1BAB-AB49-884A-825020BCB88F}"/>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3372ACFE-65EF-E641-BB7D-24D59E908CEB}"/>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594F6C7D-DB65-6349-89C8-2DE4B1ABB70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1B48FBEA-CFB4-1945-9296-29540117B8EF}"/>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783CE37D-7493-5C48-8B13-3927DC52FE4E}"/>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6" name="Straight Connector 45">
                <a:extLst>
                  <a:ext uri="{FF2B5EF4-FFF2-40B4-BE49-F238E27FC236}">
                    <a16:creationId xmlns:a16="http://schemas.microsoft.com/office/drawing/2014/main" id="{23E0D1DA-1135-D24F-89B3-F676C2859425}"/>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7" name="Straight Connector 46">
                <a:extLst>
                  <a:ext uri="{FF2B5EF4-FFF2-40B4-BE49-F238E27FC236}">
                    <a16:creationId xmlns:a16="http://schemas.microsoft.com/office/drawing/2014/main" id="{F090E753-0DCE-174F-9412-630B4686133C}"/>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34A98896-5A7B-AC42-B141-AE34B934F0A3}"/>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71BDE432-8A53-3A49-A8BC-F382194359D3}"/>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E032E871-C244-AB4E-8AC9-5BD9E3CB1DA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8D799AD9-50F0-014D-9432-D1C61CAEFA00}"/>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52" name="Straight Connector 51">
                <a:extLst>
                  <a:ext uri="{FF2B5EF4-FFF2-40B4-BE49-F238E27FC236}">
                    <a16:creationId xmlns:a16="http://schemas.microsoft.com/office/drawing/2014/main" id="{321BC9A6-CD41-2E47-B774-B21F807550D1}"/>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p:sp>
          <p:nvSpPr>
            <p:cNvPr id="15" name="Rectangle 14">
              <a:extLst>
                <a:ext uri="{FF2B5EF4-FFF2-40B4-BE49-F238E27FC236}">
                  <a16:creationId xmlns:a16="http://schemas.microsoft.com/office/drawing/2014/main" id="{03195AE3-1C16-604B-ADB1-8A81534D7BD5}"/>
                </a:ext>
              </a:extLst>
            </p:cNvPr>
            <p:cNvSpPr/>
            <p:nvPr/>
          </p:nvSpPr>
          <p:spPr>
            <a:xfrm>
              <a:off x="6124753" y="3805324"/>
              <a:ext cx="191932" cy="181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11474937-7B18-5248-B034-C60D0C914BAF}"/>
                </a:ext>
              </a:extLst>
            </p:cNvPr>
            <p:cNvGrpSpPr/>
            <p:nvPr/>
          </p:nvGrpSpPr>
          <p:grpSpPr>
            <a:xfrm>
              <a:off x="3774056" y="2896311"/>
              <a:ext cx="90578" cy="355844"/>
              <a:chOff x="4525992" y="4557612"/>
              <a:chExt cx="120770" cy="474458"/>
            </a:xfrm>
            <a:solidFill>
              <a:schemeClr val="tx1">
                <a:lumMod val="65000"/>
                <a:lumOff val="35000"/>
              </a:schemeClr>
            </a:solidFill>
          </p:grpSpPr>
          <p:sp>
            <p:nvSpPr>
              <p:cNvPr id="33" name="Oval 32">
                <a:extLst>
                  <a:ext uri="{FF2B5EF4-FFF2-40B4-BE49-F238E27FC236}">
                    <a16:creationId xmlns:a16="http://schemas.microsoft.com/office/drawing/2014/main" id="{E81ECE70-E041-9641-AD2F-781E75B5D6CE}"/>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AB13D800-D9EF-C94C-AEDC-976CFC68AB7E}"/>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2F8DB02C-F6A7-9D4D-B46D-78B58D61D26B}"/>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 name="Group 16">
              <a:extLst>
                <a:ext uri="{FF2B5EF4-FFF2-40B4-BE49-F238E27FC236}">
                  <a16:creationId xmlns:a16="http://schemas.microsoft.com/office/drawing/2014/main" id="{8F6312A9-226C-2449-8EFB-86A6644D90C1}"/>
                </a:ext>
              </a:extLst>
            </p:cNvPr>
            <p:cNvGrpSpPr/>
            <p:nvPr/>
          </p:nvGrpSpPr>
          <p:grpSpPr>
            <a:xfrm>
              <a:off x="6175429" y="2894154"/>
              <a:ext cx="90578" cy="355844"/>
              <a:chOff x="4525992" y="4557612"/>
              <a:chExt cx="120770" cy="474458"/>
            </a:xfrm>
            <a:solidFill>
              <a:schemeClr val="tx1">
                <a:lumMod val="65000"/>
                <a:lumOff val="35000"/>
              </a:schemeClr>
            </a:solidFill>
          </p:grpSpPr>
          <p:sp>
            <p:nvSpPr>
              <p:cNvPr id="30" name="Oval 29">
                <a:extLst>
                  <a:ext uri="{FF2B5EF4-FFF2-40B4-BE49-F238E27FC236}">
                    <a16:creationId xmlns:a16="http://schemas.microsoft.com/office/drawing/2014/main" id="{F6ACB45E-7820-9144-84CD-802FB1759E55}"/>
                  </a:ext>
                </a:extLst>
              </p:cNvPr>
              <p:cNvSpPr/>
              <p:nvPr/>
            </p:nvSpPr>
            <p:spPr>
              <a:xfrm>
                <a:off x="4525992" y="4557612"/>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EF2B18AF-0170-1148-BC6E-DE5DF3C14A11}"/>
                  </a:ext>
                </a:extLst>
              </p:cNvPr>
              <p:cNvSpPr/>
              <p:nvPr/>
            </p:nvSpPr>
            <p:spPr>
              <a:xfrm>
                <a:off x="4525992" y="473158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E2272806-DABD-1242-853A-2E5D11C3B16B}"/>
                  </a:ext>
                </a:extLst>
              </p:cNvPr>
              <p:cNvSpPr/>
              <p:nvPr/>
            </p:nvSpPr>
            <p:spPr>
              <a:xfrm>
                <a:off x="4525992" y="4911300"/>
                <a:ext cx="120770" cy="120770"/>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74460D0-6A8A-0E42-A0E8-30C26D2B2CF3}"/>
                    </a:ext>
                  </a:extLst>
                </p:cNvPr>
                <p:cNvSpPr txBox="1"/>
                <p:nvPr/>
              </p:nvSpPr>
              <p:spPr>
                <a:xfrm>
                  <a:off x="1813664" y="1500279"/>
                  <a:ext cx="493212"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8" name="TextBox 17">
                  <a:extLst>
                    <a:ext uri="{FF2B5EF4-FFF2-40B4-BE49-F238E27FC236}">
                      <a16:creationId xmlns:a16="http://schemas.microsoft.com/office/drawing/2014/main" id="{D74460D0-6A8A-0E42-A0E8-30C26D2B2CF3}"/>
                    </a:ext>
                  </a:extLst>
                </p:cNvPr>
                <p:cNvSpPr txBox="1">
                  <a:spLocks noRot="1" noChangeAspect="1" noMove="1" noResize="1" noEditPoints="1" noAdjustHandles="1" noChangeArrowheads="1" noChangeShapeType="1" noTextEdit="1"/>
                </p:cNvSpPr>
                <p:nvPr/>
              </p:nvSpPr>
              <p:spPr>
                <a:xfrm>
                  <a:off x="1813664" y="1500279"/>
                  <a:ext cx="493212" cy="478028"/>
                </a:xfrm>
                <a:prstGeom prst="rect">
                  <a:avLst/>
                </a:prstGeom>
                <a:blipFill>
                  <a:blip r:embed="rId2"/>
                  <a:stretch>
                    <a:fillRect l="-9091" r="-454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6752D10-E400-4445-984E-7B0A274C126C}"/>
                    </a:ext>
                  </a:extLst>
                </p:cNvPr>
                <p:cNvSpPr txBox="1"/>
                <p:nvPr/>
              </p:nvSpPr>
              <p:spPr>
                <a:xfrm>
                  <a:off x="1801820" y="1808674"/>
                  <a:ext cx="502720"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9" name="TextBox 18">
                  <a:extLst>
                    <a:ext uri="{FF2B5EF4-FFF2-40B4-BE49-F238E27FC236}">
                      <a16:creationId xmlns:a16="http://schemas.microsoft.com/office/drawing/2014/main" id="{36752D10-E400-4445-984E-7B0A274C126C}"/>
                    </a:ext>
                  </a:extLst>
                </p:cNvPr>
                <p:cNvSpPr txBox="1">
                  <a:spLocks noRot="1" noChangeAspect="1" noMove="1" noResize="1" noEditPoints="1" noAdjustHandles="1" noChangeArrowheads="1" noChangeShapeType="1" noTextEdit="1"/>
                </p:cNvSpPr>
                <p:nvPr/>
              </p:nvSpPr>
              <p:spPr>
                <a:xfrm>
                  <a:off x="1801820" y="1808674"/>
                  <a:ext cx="502720" cy="478028"/>
                </a:xfrm>
                <a:prstGeom prst="rect">
                  <a:avLst/>
                </a:prstGeom>
                <a:blipFill>
                  <a:blip r:embed="rId3"/>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885C170-1AD3-E14C-8FBF-497D6A051DC6}"/>
                    </a:ext>
                  </a:extLst>
                </p:cNvPr>
                <p:cNvSpPr txBox="1"/>
                <p:nvPr/>
              </p:nvSpPr>
              <p:spPr>
                <a:xfrm>
                  <a:off x="1808231" y="2173136"/>
                  <a:ext cx="502720"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20" name="TextBox 19">
                  <a:extLst>
                    <a:ext uri="{FF2B5EF4-FFF2-40B4-BE49-F238E27FC236}">
                      <a16:creationId xmlns:a16="http://schemas.microsoft.com/office/drawing/2014/main" id="{D885C170-1AD3-E14C-8FBF-497D6A051DC6}"/>
                    </a:ext>
                  </a:extLst>
                </p:cNvPr>
                <p:cNvSpPr txBox="1">
                  <a:spLocks noRot="1" noChangeAspect="1" noMove="1" noResize="1" noEditPoints="1" noAdjustHandles="1" noChangeArrowheads="1" noChangeShapeType="1" noTextEdit="1"/>
                </p:cNvSpPr>
                <p:nvPr/>
              </p:nvSpPr>
              <p:spPr>
                <a:xfrm>
                  <a:off x="1808231" y="2173136"/>
                  <a:ext cx="502720" cy="478028"/>
                </a:xfrm>
                <a:prstGeom prst="rect">
                  <a:avLst/>
                </a:prstGeom>
                <a:blipFill>
                  <a:blip r:embed="rId4"/>
                  <a:stretch>
                    <a:fillRect l="-8333" r="-4167"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86BA27B-A7DF-3D48-812D-5E686FD6E936}"/>
                    </a:ext>
                  </a:extLst>
                </p:cNvPr>
                <p:cNvSpPr txBox="1"/>
                <p:nvPr/>
              </p:nvSpPr>
              <p:spPr>
                <a:xfrm>
                  <a:off x="1807906" y="2525021"/>
                  <a:ext cx="502720"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21" name="TextBox 20">
                  <a:extLst>
                    <a:ext uri="{FF2B5EF4-FFF2-40B4-BE49-F238E27FC236}">
                      <a16:creationId xmlns:a16="http://schemas.microsoft.com/office/drawing/2014/main" id="{786BA27B-A7DF-3D48-812D-5E686FD6E936}"/>
                    </a:ext>
                  </a:extLst>
                </p:cNvPr>
                <p:cNvSpPr txBox="1">
                  <a:spLocks noRot="1" noChangeAspect="1" noMove="1" noResize="1" noEditPoints="1" noAdjustHandles="1" noChangeArrowheads="1" noChangeShapeType="1" noTextEdit="1"/>
                </p:cNvSpPr>
                <p:nvPr/>
              </p:nvSpPr>
              <p:spPr>
                <a:xfrm>
                  <a:off x="1807906" y="2525021"/>
                  <a:ext cx="502720" cy="478028"/>
                </a:xfrm>
                <a:prstGeom prst="rect">
                  <a:avLst/>
                </a:prstGeom>
                <a:blipFill>
                  <a:blip r:embed="rId5"/>
                  <a:stretch>
                    <a:fillRect l="-8333" r="-41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2080FDF-62BC-494D-B231-85A6E051ED4B}"/>
                    </a:ext>
                  </a:extLst>
                </p:cNvPr>
                <p:cNvSpPr txBox="1"/>
                <p:nvPr/>
              </p:nvSpPr>
              <p:spPr>
                <a:xfrm>
                  <a:off x="1610985" y="3436909"/>
                  <a:ext cx="669233" cy="47802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22" name="TextBox 21">
                  <a:extLst>
                    <a:ext uri="{FF2B5EF4-FFF2-40B4-BE49-F238E27FC236}">
                      <a16:creationId xmlns:a16="http://schemas.microsoft.com/office/drawing/2014/main" id="{F2080FDF-62BC-494D-B231-85A6E051ED4B}"/>
                    </a:ext>
                  </a:extLst>
                </p:cNvPr>
                <p:cNvSpPr txBox="1">
                  <a:spLocks noRot="1" noChangeAspect="1" noMove="1" noResize="1" noEditPoints="1" noAdjustHandles="1" noChangeArrowheads="1" noChangeShapeType="1" noTextEdit="1"/>
                </p:cNvSpPr>
                <p:nvPr/>
              </p:nvSpPr>
              <p:spPr>
                <a:xfrm>
                  <a:off x="1610985" y="3436909"/>
                  <a:ext cx="669233" cy="478028"/>
                </a:xfrm>
                <a:prstGeom prst="rect">
                  <a:avLst/>
                </a:prstGeom>
                <a:blipFill>
                  <a:blip r:embed="rId6"/>
                  <a:stretch>
                    <a:fillRect l="-13333" r="-36667"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EC5F6E0F-7233-864A-8E84-EF93E9938933}"/>
                    </a:ext>
                  </a:extLst>
                </p:cNvPr>
                <p:cNvSpPr txBox="1"/>
                <p:nvPr/>
              </p:nvSpPr>
              <p:spPr>
                <a:xfrm>
                  <a:off x="1801824" y="3778729"/>
                  <a:ext cx="561250"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23" name="TextBox 22">
                  <a:extLst>
                    <a:ext uri="{FF2B5EF4-FFF2-40B4-BE49-F238E27FC236}">
                      <a16:creationId xmlns:a16="http://schemas.microsoft.com/office/drawing/2014/main" id="{EC5F6E0F-7233-864A-8E84-EF93E9938933}"/>
                    </a:ext>
                  </a:extLst>
                </p:cNvPr>
                <p:cNvSpPr txBox="1">
                  <a:spLocks noRot="1" noChangeAspect="1" noMove="1" noResize="1" noEditPoints="1" noAdjustHandles="1" noChangeArrowheads="1" noChangeShapeType="1" noTextEdit="1"/>
                </p:cNvSpPr>
                <p:nvPr/>
              </p:nvSpPr>
              <p:spPr>
                <a:xfrm>
                  <a:off x="1801824" y="3778729"/>
                  <a:ext cx="561250" cy="478028"/>
                </a:xfrm>
                <a:prstGeom prst="rect">
                  <a:avLst/>
                </a:prstGeom>
                <a:blipFill>
                  <a:blip r:embed="rId7"/>
                  <a:stretch>
                    <a:fillRect l="-7692" r="-384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1349AF-778D-4D40-949A-1A407A707310}"/>
                    </a:ext>
                  </a:extLst>
                </p:cNvPr>
                <p:cNvSpPr txBox="1"/>
                <p:nvPr/>
              </p:nvSpPr>
              <p:spPr>
                <a:xfrm>
                  <a:off x="6440386" y="1500279"/>
                  <a:ext cx="496189"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24" name="TextBox 23">
                  <a:extLst>
                    <a:ext uri="{FF2B5EF4-FFF2-40B4-BE49-F238E27FC236}">
                      <a16:creationId xmlns:a16="http://schemas.microsoft.com/office/drawing/2014/main" id="{AB1349AF-778D-4D40-949A-1A407A707310}"/>
                    </a:ext>
                  </a:extLst>
                </p:cNvPr>
                <p:cNvSpPr txBox="1">
                  <a:spLocks noRot="1" noChangeAspect="1" noMove="1" noResize="1" noEditPoints="1" noAdjustHandles="1" noChangeArrowheads="1" noChangeShapeType="1" noTextEdit="1"/>
                </p:cNvSpPr>
                <p:nvPr/>
              </p:nvSpPr>
              <p:spPr>
                <a:xfrm>
                  <a:off x="6440386" y="1500279"/>
                  <a:ext cx="496189" cy="478028"/>
                </a:xfrm>
                <a:prstGeom prst="rect">
                  <a:avLst/>
                </a:prstGeom>
                <a:blipFill>
                  <a:blip r:embed="rId8"/>
                  <a:stretch>
                    <a:fillRect l="-17391"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40BCEDB-EB4D-2848-B619-D8F4C54637CA}"/>
                    </a:ext>
                  </a:extLst>
                </p:cNvPr>
                <p:cNvSpPr txBox="1"/>
                <p:nvPr/>
              </p:nvSpPr>
              <p:spPr>
                <a:xfrm>
                  <a:off x="6428544" y="1840307"/>
                  <a:ext cx="505696"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25" name="TextBox 24">
                  <a:extLst>
                    <a:ext uri="{FF2B5EF4-FFF2-40B4-BE49-F238E27FC236}">
                      <a16:creationId xmlns:a16="http://schemas.microsoft.com/office/drawing/2014/main" id="{140BCEDB-EB4D-2848-B619-D8F4C54637CA}"/>
                    </a:ext>
                  </a:extLst>
                </p:cNvPr>
                <p:cNvSpPr txBox="1">
                  <a:spLocks noRot="1" noChangeAspect="1" noMove="1" noResize="1" noEditPoints="1" noAdjustHandles="1" noChangeArrowheads="1" noChangeShapeType="1" noTextEdit="1"/>
                </p:cNvSpPr>
                <p:nvPr/>
              </p:nvSpPr>
              <p:spPr>
                <a:xfrm>
                  <a:off x="6428544" y="1840307"/>
                  <a:ext cx="505696" cy="478028"/>
                </a:xfrm>
                <a:prstGeom prst="rect">
                  <a:avLst/>
                </a:prstGeom>
                <a:blipFill>
                  <a:blip r:embed="rId9"/>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78EF90C-B72D-DD46-9A60-4C3C835E2110}"/>
                    </a:ext>
                  </a:extLst>
                </p:cNvPr>
                <p:cNvSpPr txBox="1"/>
                <p:nvPr/>
              </p:nvSpPr>
              <p:spPr>
                <a:xfrm>
                  <a:off x="6434952" y="2173136"/>
                  <a:ext cx="505696"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26" name="TextBox 25">
                  <a:extLst>
                    <a:ext uri="{FF2B5EF4-FFF2-40B4-BE49-F238E27FC236}">
                      <a16:creationId xmlns:a16="http://schemas.microsoft.com/office/drawing/2014/main" id="{478EF90C-B72D-DD46-9A60-4C3C835E2110}"/>
                    </a:ext>
                  </a:extLst>
                </p:cNvPr>
                <p:cNvSpPr txBox="1">
                  <a:spLocks noRot="1" noChangeAspect="1" noMove="1" noResize="1" noEditPoints="1" noAdjustHandles="1" noChangeArrowheads="1" noChangeShapeType="1" noTextEdit="1"/>
                </p:cNvSpPr>
                <p:nvPr/>
              </p:nvSpPr>
              <p:spPr>
                <a:xfrm>
                  <a:off x="6434952" y="2173136"/>
                  <a:ext cx="505696" cy="478028"/>
                </a:xfrm>
                <a:prstGeom prst="rect">
                  <a:avLst/>
                </a:prstGeom>
                <a:blipFill>
                  <a:blip r:embed="rId10"/>
                  <a:stretch>
                    <a:fillRect l="-16667" r="-4167" b="-22727"/>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7522C849-4972-CD41-8D10-35438A30B2A9}"/>
                </a:ext>
              </a:extLst>
            </p:cNvPr>
            <p:cNvSpPr txBox="1"/>
            <p:nvPr/>
          </p:nvSpPr>
          <p:spPr>
            <a:xfrm>
              <a:off x="6434630" y="2525021"/>
              <a:ext cx="116" cy="478028"/>
            </a:xfrm>
            <a:prstGeom prst="rect">
              <a:avLst/>
            </a:prstGeom>
            <a:noFill/>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E29998E-42A1-7943-BC93-3F58F8C5FEB0}"/>
                    </a:ext>
                  </a:extLst>
                </p:cNvPr>
                <p:cNvSpPr txBox="1"/>
                <p:nvPr/>
              </p:nvSpPr>
              <p:spPr>
                <a:xfrm>
                  <a:off x="6428544" y="3778729"/>
                  <a:ext cx="564228"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28" name="TextBox 27">
                  <a:extLst>
                    <a:ext uri="{FF2B5EF4-FFF2-40B4-BE49-F238E27FC236}">
                      <a16:creationId xmlns:a16="http://schemas.microsoft.com/office/drawing/2014/main" id="{1E29998E-42A1-7943-BC93-3F58F8C5FEB0}"/>
                    </a:ext>
                  </a:extLst>
                </p:cNvPr>
                <p:cNvSpPr txBox="1">
                  <a:spLocks noRot="1" noChangeAspect="1" noMove="1" noResize="1" noEditPoints="1" noAdjustHandles="1" noChangeArrowheads="1" noChangeShapeType="1" noTextEdit="1"/>
                </p:cNvSpPr>
                <p:nvPr/>
              </p:nvSpPr>
              <p:spPr>
                <a:xfrm>
                  <a:off x="6428544" y="3778729"/>
                  <a:ext cx="564228" cy="478028"/>
                </a:xfrm>
                <a:prstGeom prst="rect">
                  <a:avLst/>
                </a:prstGeom>
                <a:blipFill>
                  <a:blip r:embed="rId11"/>
                  <a:stretch>
                    <a:fillRect l="-15385" r="-3846"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85B75F8-2032-9943-9AA2-4F2A65387458}"/>
                    </a:ext>
                  </a:extLst>
                </p:cNvPr>
                <p:cNvSpPr txBox="1"/>
                <p:nvPr/>
              </p:nvSpPr>
              <p:spPr>
                <a:xfrm>
                  <a:off x="6422348" y="2505962"/>
                  <a:ext cx="488058" cy="4780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29" name="TextBox 28">
                  <a:extLst>
                    <a:ext uri="{FF2B5EF4-FFF2-40B4-BE49-F238E27FC236}">
                      <a16:creationId xmlns:a16="http://schemas.microsoft.com/office/drawing/2014/main" id="{E85B75F8-2032-9943-9AA2-4F2A65387458}"/>
                    </a:ext>
                  </a:extLst>
                </p:cNvPr>
                <p:cNvSpPr txBox="1">
                  <a:spLocks noRot="1" noChangeAspect="1" noMove="1" noResize="1" noEditPoints="1" noAdjustHandles="1" noChangeArrowheads="1" noChangeShapeType="1" noTextEdit="1"/>
                </p:cNvSpPr>
                <p:nvPr/>
              </p:nvSpPr>
              <p:spPr>
                <a:xfrm>
                  <a:off x="6422348" y="2505962"/>
                  <a:ext cx="488058" cy="478028"/>
                </a:xfrm>
                <a:prstGeom prst="rect">
                  <a:avLst/>
                </a:prstGeom>
                <a:blipFill>
                  <a:blip r:embed="rId12"/>
                  <a:stretch>
                    <a:fillRect l="-18182" r="-4545" b="-2173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9613FF99-74A0-5A48-A2EA-169C072CA599}"/>
                  </a:ext>
                </a:extLst>
              </p:cNvPr>
              <p:cNvSpPr txBox="1"/>
              <p:nvPr/>
            </p:nvSpPr>
            <p:spPr>
              <a:xfrm>
                <a:off x="1860393" y="3855142"/>
                <a:ext cx="700423" cy="307777"/>
              </a:xfrm>
              <a:prstGeom prst="rect">
                <a:avLst/>
              </a:prstGeom>
              <a:noFill/>
            </p:spPr>
            <p:txBody>
              <a:bodyPr wrap="square" lIns="0" tIns="0" rIns="0" bIns="0" rtlCol="0">
                <a:spAutoFit/>
              </a:bodyPr>
              <a:lstStyle/>
              <a:p>
                <a14:m>
                  <m:oMath xmlns:m="http://schemas.openxmlformats.org/officeDocument/2006/math">
                    <m:r>
                      <a:rPr lang="en-US" sz="2000" i="1" smtClean="0">
                        <a:latin typeface="Cambria Math" panose="02040503050406030204" pitchFamily="18" charset="0"/>
                      </a:rPr>
                      <m:t>(</m:t>
                    </m:r>
                    <m:sSub>
                      <m:sSubPr>
                        <m:ctrlPr>
                          <a:rPr lang="en-US" sz="2000" i="1">
                            <a:latin typeface="Cambria Math" panose="02040503050406030204" pitchFamily="18" charset="0"/>
                          </a:rPr>
                        </m:ctrlPr>
                      </m:sSubPr>
                      <m:e>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0</m:t>
                            </m:r>
                          </m:sub>
                        </m:sSub>
                        <m:r>
                          <a:rPr lang="en-US" sz="2000" i="1">
                            <a:latin typeface="Cambria Math" panose="02040503050406030204" pitchFamily="18" charset="0"/>
                          </a:rPr>
                          <m:t>,</m:t>
                        </m:r>
                        <m:r>
                          <a:rPr lang="en-US" sz="2000" i="1">
                            <a:latin typeface="Cambria Math" panose="02040503050406030204" pitchFamily="18" charset="0"/>
                          </a:rPr>
                          <m:t>𝑏</m:t>
                        </m:r>
                      </m:e>
                      <m:sub>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b="0" i="1" smtClean="0">
                            <a:latin typeface="Cambria Math" panose="02040503050406030204" pitchFamily="18" charset="0"/>
                          </a:rPr>
                          <m:t>𝑀</m:t>
                        </m:r>
                      </m:sub>
                    </m:sSub>
                    <m:r>
                      <a:rPr lang="en-US" sz="2000" i="1">
                        <a:latin typeface="Cambria Math" panose="02040503050406030204" pitchFamily="18" charset="0"/>
                      </a:rPr>
                      <m:t>)</m:t>
                    </m:r>
                  </m:oMath>
                </a14:m>
                <a:r>
                  <a:rPr lang="en-US" sz="2000" dirty="0"/>
                  <a:t> </a:t>
                </a:r>
              </a:p>
            </p:txBody>
          </p:sp>
        </mc:Choice>
        <mc:Fallback xmlns="">
          <p:sp>
            <p:nvSpPr>
              <p:cNvPr id="138" name="TextBox 137">
                <a:extLst>
                  <a:ext uri="{FF2B5EF4-FFF2-40B4-BE49-F238E27FC236}">
                    <a16:creationId xmlns:a16="http://schemas.microsoft.com/office/drawing/2014/main" id="{9613FF99-74A0-5A48-A2EA-169C072CA599}"/>
                  </a:ext>
                </a:extLst>
              </p:cNvPr>
              <p:cNvSpPr txBox="1">
                <a:spLocks noRot="1" noChangeAspect="1" noMove="1" noResize="1" noEditPoints="1" noAdjustHandles="1" noChangeArrowheads="1" noChangeShapeType="1" noTextEdit="1"/>
              </p:cNvSpPr>
              <p:nvPr/>
            </p:nvSpPr>
            <p:spPr>
              <a:xfrm>
                <a:off x="1860393" y="3855142"/>
                <a:ext cx="700423" cy="307777"/>
              </a:xfrm>
              <a:prstGeom prst="rect">
                <a:avLst/>
              </a:prstGeom>
              <a:blipFill>
                <a:blip r:embed="rId13"/>
                <a:stretch>
                  <a:fillRect l="-14035" r="-115789" b="-32000"/>
                </a:stretch>
              </a:blipFill>
            </p:spPr>
            <p:txBody>
              <a:bodyPr/>
              <a:lstStyle/>
              <a:p>
                <a:r>
                  <a:rPr lang="en-US">
                    <a:noFill/>
                  </a:rPr>
                  <a:t> </a:t>
                </a:r>
              </a:p>
            </p:txBody>
          </p:sp>
        </mc:Fallback>
      </mc:AlternateContent>
      <p:sp>
        <p:nvSpPr>
          <p:cNvPr id="139" name="Arrow: Notched Right 200">
            <a:extLst>
              <a:ext uri="{FF2B5EF4-FFF2-40B4-BE49-F238E27FC236}">
                <a16:creationId xmlns:a16="http://schemas.microsoft.com/office/drawing/2014/main" id="{29C46BF2-A94C-5C4B-BC53-66E216786BF9}"/>
              </a:ext>
            </a:extLst>
          </p:cNvPr>
          <p:cNvSpPr/>
          <p:nvPr/>
        </p:nvSpPr>
        <p:spPr>
          <a:xfrm rot="5400000">
            <a:off x="2191388" y="3299879"/>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0" name="Arrow: Notched Right 200">
            <a:extLst>
              <a:ext uri="{FF2B5EF4-FFF2-40B4-BE49-F238E27FC236}">
                <a16:creationId xmlns:a16="http://schemas.microsoft.com/office/drawing/2014/main" id="{02BC825A-18AC-6E40-A4D2-DD70FAECD59C}"/>
              </a:ext>
            </a:extLst>
          </p:cNvPr>
          <p:cNvSpPr/>
          <p:nvPr/>
        </p:nvSpPr>
        <p:spPr>
          <a:xfrm rot="5400000">
            <a:off x="2191388" y="4309092"/>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41" name="TextBox 140">
            <a:extLst>
              <a:ext uri="{FF2B5EF4-FFF2-40B4-BE49-F238E27FC236}">
                <a16:creationId xmlns:a16="http://schemas.microsoft.com/office/drawing/2014/main" id="{D46FA5BB-979B-E34B-8AD0-E0CC15668788}"/>
              </a:ext>
            </a:extLst>
          </p:cNvPr>
          <p:cNvSpPr txBox="1"/>
          <p:nvPr/>
        </p:nvSpPr>
        <p:spPr>
          <a:xfrm>
            <a:off x="879516" y="4734624"/>
            <a:ext cx="5122813" cy="461665"/>
          </a:xfrm>
          <a:prstGeom prst="rect">
            <a:avLst/>
          </a:prstGeom>
          <a:noFill/>
        </p:spPr>
        <p:txBody>
          <a:bodyPr wrap="none" rtlCol="0">
            <a:spAutoFit/>
          </a:bodyPr>
          <a:lstStyle/>
          <a:p>
            <a:r>
              <a:rPr lang="en-US" sz="2400" dirty="0"/>
              <a:t>Estimate Performance on Validation Set</a:t>
            </a:r>
          </a:p>
        </p:txBody>
      </p: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F3854166-5680-8E48-8147-CEEB6F3CD0A0}"/>
                  </a:ext>
                </a:extLst>
              </p:cNvPr>
              <p:cNvSpPr txBox="1"/>
              <p:nvPr/>
            </p:nvSpPr>
            <p:spPr>
              <a:xfrm>
                <a:off x="8948942" y="1284634"/>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143" name="TextBox 142">
                <a:extLst>
                  <a:ext uri="{FF2B5EF4-FFF2-40B4-BE49-F238E27FC236}">
                    <a16:creationId xmlns:a16="http://schemas.microsoft.com/office/drawing/2014/main" id="{F3854166-5680-8E48-8147-CEEB6F3CD0A0}"/>
                  </a:ext>
                </a:extLst>
              </p:cNvPr>
              <p:cNvSpPr txBox="1">
                <a:spLocks noRot="1" noChangeAspect="1" noMove="1" noResize="1" noEditPoints="1" noAdjustHandles="1" noChangeArrowheads="1" noChangeShapeType="1" noTextEdit="1"/>
              </p:cNvSpPr>
              <p:nvPr/>
            </p:nvSpPr>
            <p:spPr>
              <a:xfrm>
                <a:off x="8948942" y="1284634"/>
                <a:ext cx="276101" cy="276999"/>
              </a:xfrm>
              <a:prstGeom prst="rect">
                <a:avLst/>
              </a:prstGeom>
              <a:blipFill>
                <a:blip r:embed="rId14"/>
                <a:stretch>
                  <a:fillRect l="-9091" r="-454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EF1ECCF5-7191-CF46-BE76-CFD0E8AC606E}"/>
                  </a:ext>
                </a:extLst>
              </p:cNvPr>
              <p:cNvSpPr txBox="1"/>
              <p:nvPr/>
            </p:nvSpPr>
            <p:spPr>
              <a:xfrm>
                <a:off x="8941983" y="1472250"/>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44" name="TextBox 143">
                <a:extLst>
                  <a:ext uri="{FF2B5EF4-FFF2-40B4-BE49-F238E27FC236}">
                    <a16:creationId xmlns:a16="http://schemas.microsoft.com/office/drawing/2014/main" id="{EF1ECCF5-7191-CF46-BE76-CFD0E8AC606E}"/>
                  </a:ext>
                </a:extLst>
              </p:cNvPr>
              <p:cNvSpPr txBox="1">
                <a:spLocks noRot="1" noChangeAspect="1" noMove="1" noResize="1" noEditPoints="1" noAdjustHandles="1" noChangeArrowheads="1" noChangeShapeType="1" noTextEdit="1"/>
              </p:cNvSpPr>
              <p:nvPr/>
            </p:nvSpPr>
            <p:spPr>
              <a:xfrm>
                <a:off x="8941983" y="1472250"/>
                <a:ext cx="281424" cy="276999"/>
              </a:xfrm>
              <a:prstGeom prst="rect">
                <a:avLst/>
              </a:prstGeom>
              <a:blipFill>
                <a:blip r:embed="rId15"/>
                <a:stretch>
                  <a:fillRect l="-8696" r="-4348"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5" name="TextBox 144">
                <a:extLst>
                  <a:ext uri="{FF2B5EF4-FFF2-40B4-BE49-F238E27FC236}">
                    <a16:creationId xmlns:a16="http://schemas.microsoft.com/office/drawing/2014/main" id="{5838A588-1F6F-6E48-B6E9-669C7FCF651A}"/>
                  </a:ext>
                </a:extLst>
              </p:cNvPr>
              <p:cNvSpPr txBox="1"/>
              <p:nvPr/>
            </p:nvSpPr>
            <p:spPr>
              <a:xfrm>
                <a:off x="8945749" y="1693975"/>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145" name="TextBox 144">
                <a:extLst>
                  <a:ext uri="{FF2B5EF4-FFF2-40B4-BE49-F238E27FC236}">
                    <a16:creationId xmlns:a16="http://schemas.microsoft.com/office/drawing/2014/main" id="{5838A588-1F6F-6E48-B6E9-669C7FCF651A}"/>
                  </a:ext>
                </a:extLst>
              </p:cNvPr>
              <p:cNvSpPr txBox="1">
                <a:spLocks noRot="1" noChangeAspect="1" noMove="1" noResize="1" noEditPoints="1" noAdjustHandles="1" noChangeArrowheads="1" noChangeShapeType="1" noTextEdit="1"/>
              </p:cNvSpPr>
              <p:nvPr/>
            </p:nvSpPr>
            <p:spPr>
              <a:xfrm>
                <a:off x="8945749" y="1693975"/>
                <a:ext cx="281424" cy="276999"/>
              </a:xfrm>
              <a:prstGeom prst="rect">
                <a:avLst/>
              </a:prstGeom>
              <a:blipFill>
                <a:blip r:embed="rId16"/>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52817BC0-4CA5-F240-8D50-384831CF32D7}"/>
                  </a:ext>
                </a:extLst>
              </p:cNvPr>
              <p:cNvSpPr txBox="1"/>
              <p:nvPr/>
            </p:nvSpPr>
            <p:spPr>
              <a:xfrm>
                <a:off x="8945559" y="190805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146" name="TextBox 145">
                <a:extLst>
                  <a:ext uri="{FF2B5EF4-FFF2-40B4-BE49-F238E27FC236}">
                    <a16:creationId xmlns:a16="http://schemas.microsoft.com/office/drawing/2014/main" id="{52817BC0-4CA5-F240-8D50-384831CF32D7}"/>
                  </a:ext>
                </a:extLst>
              </p:cNvPr>
              <p:cNvSpPr txBox="1">
                <a:spLocks noRot="1" noChangeAspect="1" noMove="1" noResize="1" noEditPoints="1" noAdjustHandles="1" noChangeArrowheads="1" noChangeShapeType="1" noTextEdit="1"/>
              </p:cNvSpPr>
              <p:nvPr/>
            </p:nvSpPr>
            <p:spPr>
              <a:xfrm>
                <a:off x="8945559" y="1908051"/>
                <a:ext cx="281424" cy="276999"/>
              </a:xfrm>
              <a:prstGeom prst="rect">
                <a:avLst/>
              </a:prstGeom>
              <a:blipFill>
                <a:blip r:embed="rId17"/>
                <a:stretch>
                  <a:fillRect l="-8333"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942CA55B-D9FA-234C-8E6F-209DD7DC7692}"/>
                  </a:ext>
                </a:extLst>
              </p:cNvPr>
              <p:cNvSpPr txBox="1"/>
              <p:nvPr/>
            </p:nvSpPr>
            <p:spPr>
              <a:xfrm>
                <a:off x="8829823" y="2462811"/>
                <a:ext cx="3933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147" name="TextBox 146">
                <a:extLst>
                  <a:ext uri="{FF2B5EF4-FFF2-40B4-BE49-F238E27FC236}">
                    <a16:creationId xmlns:a16="http://schemas.microsoft.com/office/drawing/2014/main" id="{942CA55B-D9FA-234C-8E6F-209DD7DC7692}"/>
                  </a:ext>
                </a:extLst>
              </p:cNvPr>
              <p:cNvSpPr txBox="1">
                <a:spLocks noRot="1" noChangeAspect="1" noMove="1" noResize="1" noEditPoints="1" noAdjustHandles="1" noChangeArrowheads="1" noChangeShapeType="1" noTextEdit="1"/>
              </p:cNvSpPr>
              <p:nvPr/>
            </p:nvSpPr>
            <p:spPr>
              <a:xfrm>
                <a:off x="8829823" y="2462811"/>
                <a:ext cx="393324" cy="276999"/>
              </a:xfrm>
              <a:prstGeom prst="rect">
                <a:avLst/>
              </a:prstGeom>
              <a:blipFill>
                <a:blip r:embed="rId18"/>
                <a:stretch>
                  <a:fillRect l="-12500" r="-31250"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502296C0-A513-9745-BB77-6AC439D0B2F6}"/>
                  </a:ext>
                </a:extLst>
              </p:cNvPr>
              <p:cNvSpPr txBox="1"/>
              <p:nvPr/>
            </p:nvSpPr>
            <p:spPr>
              <a:xfrm>
                <a:off x="8941983" y="2670763"/>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148" name="TextBox 147">
                <a:extLst>
                  <a:ext uri="{FF2B5EF4-FFF2-40B4-BE49-F238E27FC236}">
                    <a16:creationId xmlns:a16="http://schemas.microsoft.com/office/drawing/2014/main" id="{502296C0-A513-9745-BB77-6AC439D0B2F6}"/>
                  </a:ext>
                </a:extLst>
              </p:cNvPr>
              <p:cNvSpPr txBox="1">
                <a:spLocks noRot="1" noChangeAspect="1" noMove="1" noResize="1" noEditPoints="1" noAdjustHandles="1" noChangeArrowheads="1" noChangeShapeType="1" noTextEdit="1"/>
              </p:cNvSpPr>
              <p:nvPr/>
            </p:nvSpPr>
            <p:spPr>
              <a:xfrm>
                <a:off x="8941983" y="2670763"/>
                <a:ext cx="314189" cy="276999"/>
              </a:xfrm>
              <a:prstGeom prst="rect">
                <a:avLst/>
              </a:prstGeom>
              <a:blipFill>
                <a:blip r:embed="rId19"/>
                <a:stretch>
                  <a:fillRect l="-769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379581AB-CB33-0543-83BE-54273DE10BED}"/>
                  </a:ext>
                </a:extLst>
              </p:cNvPr>
              <p:cNvSpPr txBox="1"/>
              <p:nvPr/>
            </p:nvSpPr>
            <p:spPr>
              <a:xfrm>
                <a:off x="11668182" y="1284634"/>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149" name="TextBox 148">
                <a:extLst>
                  <a:ext uri="{FF2B5EF4-FFF2-40B4-BE49-F238E27FC236}">
                    <a16:creationId xmlns:a16="http://schemas.microsoft.com/office/drawing/2014/main" id="{379581AB-CB33-0543-83BE-54273DE10BED}"/>
                  </a:ext>
                </a:extLst>
              </p:cNvPr>
              <p:cNvSpPr txBox="1">
                <a:spLocks noRot="1" noChangeAspect="1" noMove="1" noResize="1" noEditPoints="1" noAdjustHandles="1" noChangeArrowheads="1" noChangeShapeType="1" noTextEdit="1"/>
              </p:cNvSpPr>
              <p:nvPr/>
            </p:nvSpPr>
            <p:spPr>
              <a:xfrm>
                <a:off x="11668182" y="1284634"/>
                <a:ext cx="277768" cy="276999"/>
              </a:xfrm>
              <a:prstGeom prst="rect">
                <a:avLst/>
              </a:prstGeom>
              <a:blipFill>
                <a:blip r:embed="rId20"/>
                <a:stretch>
                  <a:fillRect l="-21739"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0" name="TextBox 149">
                <a:extLst>
                  <a:ext uri="{FF2B5EF4-FFF2-40B4-BE49-F238E27FC236}">
                    <a16:creationId xmlns:a16="http://schemas.microsoft.com/office/drawing/2014/main" id="{F9C03567-619C-8148-8EE0-3E384EB09491}"/>
                  </a:ext>
                </a:extLst>
              </p:cNvPr>
              <p:cNvSpPr txBox="1"/>
              <p:nvPr/>
            </p:nvSpPr>
            <p:spPr>
              <a:xfrm>
                <a:off x="11661222" y="149149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150" name="TextBox 149">
                <a:extLst>
                  <a:ext uri="{FF2B5EF4-FFF2-40B4-BE49-F238E27FC236}">
                    <a16:creationId xmlns:a16="http://schemas.microsoft.com/office/drawing/2014/main" id="{F9C03567-619C-8148-8EE0-3E384EB09491}"/>
                  </a:ext>
                </a:extLst>
              </p:cNvPr>
              <p:cNvSpPr txBox="1">
                <a:spLocks noRot="1" noChangeAspect="1" noMove="1" noResize="1" noEditPoints="1" noAdjustHandles="1" noChangeArrowheads="1" noChangeShapeType="1" noTextEdit="1"/>
              </p:cNvSpPr>
              <p:nvPr/>
            </p:nvSpPr>
            <p:spPr>
              <a:xfrm>
                <a:off x="11661222" y="1491495"/>
                <a:ext cx="283090" cy="276999"/>
              </a:xfrm>
              <a:prstGeom prst="rect">
                <a:avLst/>
              </a:prstGeom>
              <a:blipFill>
                <a:blip r:embed="rId21"/>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1" name="TextBox 150">
                <a:extLst>
                  <a:ext uri="{FF2B5EF4-FFF2-40B4-BE49-F238E27FC236}">
                    <a16:creationId xmlns:a16="http://schemas.microsoft.com/office/drawing/2014/main" id="{BEF73ECF-BA1C-034F-BEB6-2C5A0978000F}"/>
                  </a:ext>
                </a:extLst>
              </p:cNvPr>
              <p:cNvSpPr txBox="1"/>
              <p:nvPr/>
            </p:nvSpPr>
            <p:spPr>
              <a:xfrm>
                <a:off x="11664989" y="1693975"/>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151" name="TextBox 150">
                <a:extLst>
                  <a:ext uri="{FF2B5EF4-FFF2-40B4-BE49-F238E27FC236}">
                    <a16:creationId xmlns:a16="http://schemas.microsoft.com/office/drawing/2014/main" id="{BEF73ECF-BA1C-034F-BEB6-2C5A0978000F}"/>
                  </a:ext>
                </a:extLst>
              </p:cNvPr>
              <p:cNvSpPr txBox="1">
                <a:spLocks noRot="1" noChangeAspect="1" noMove="1" noResize="1" noEditPoints="1" noAdjustHandles="1" noChangeArrowheads="1" noChangeShapeType="1" noTextEdit="1"/>
              </p:cNvSpPr>
              <p:nvPr/>
            </p:nvSpPr>
            <p:spPr>
              <a:xfrm>
                <a:off x="11664989" y="1693975"/>
                <a:ext cx="283090" cy="276999"/>
              </a:xfrm>
              <a:prstGeom prst="rect">
                <a:avLst/>
              </a:prstGeom>
              <a:blipFill>
                <a:blip r:embed="rId22"/>
                <a:stretch>
                  <a:fillRect l="-21739" r="-4348"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4CC175B1-7686-AF48-BFAA-E3C63D63B521}"/>
                  </a:ext>
                </a:extLst>
              </p:cNvPr>
              <p:cNvSpPr txBox="1"/>
              <p:nvPr/>
            </p:nvSpPr>
            <p:spPr>
              <a:xfrm>
                <a:off x="11661222" y="2670763"/>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152" name="TextBox 151">
                <a:extLst>
                  <a:ext uri="{FF2B5EF4-FFF2-40B4-BE49-F238E27FC236}">
                    <a16:creationId xmlns:a16="http://schemas.microsoft.com/office/drawing/2014/main" id="{4CC175B1-7686-AF48-BFAA-E3C63D63B521}"/>
                  </a:ext>
                </a:extLst>
              </p:cNvPr>
              <p:cNvSpPr txBox="1">
                <a:spLocks noRot="1" noChangeAspect="1" noMove="1" noResize="1" noEditPoints="1" noAdjustHandles="1" noChangeArrowheads="1" noChangeShapeType="1" noTextEdit="1"/>
              </p:cNvSpPr>
              <p:nvPr/>
            </p:nvSpPr>
            <p:spPr>
              <a:xfrm>
                <a:off x="11661222" y="2670763"/>
                <a:ext cx="315856" cy="276999"/>
              </a:xfrm>
              <a:prstGeom prst="rect">
                <a:avLst/>
              </a:prstGeom>
              <a:blipFill>
                <a:blip r:embed="rId23"/>
                <a:stretch>
                  <a:fillRect l="-15385" r="-3846" b="-26087"/>
                </a:stretch>
              </a:blipFill>
            </p:spPr>
            <p:txBody>
              <a:bodyPr/>
              <a:lstStyle/>
              <a:p>
                <a:r>
                  <a:rPr lang="en-US">
                    <a:noFill/>
                  </a:rPr>
                  <a:t> </a:t>
                </a:r>
              </a:p>
            </p:txBody>
          </p:sp>
        </mc:Fallback>
      </mc:AlternateContent>
      <p:grpSp>
        <p:nvGrpSpPr>
          <p:cNvPr id="153" name="Group 152">
            <a:extLst>
              <a:ext uri="{FF2B5EF4-FFF2-40B4-BE49-F238E27FC236}">
                <a16:creationId xmlns:a16="http://schemas.microsoft.com/office/drawing/2014/main" id="{CBEEB0B1-F029-9946-848E-297189FBD93A}"/>
              </a:ext>
            </a:extLst>
          </p:cNvPr>
          <p:cNvGrpSpPr/>
          <p:nvPr/>
        </p:nvGrpSpPr>
        <p:grpSpPr>
          <a:xfrm>
            <a:off x="9160636" y="1300813"/>
            <a:ext cx="2770160" cy="1496339"/>
            <a:chOff x="4790193" y="1286884"/>
            <a:chExt cx="2077620" cy="1122254"/>
          </a:xfrm>
        </p:grpSpPr>
        <p:grpSp>
          <p:nvGrpSpPr>
            <p:cNvPr id="154" name="Group 153">
              <a:extLst>
                <a:ext uri="{FF2B5EF4-FFF2-40B4-BE49-F238E27FC236}">
                  <a16:creationId xmlns:a16="http://schemas.microsoft.com/office/drawing/2014/main" id="{520959A2-2997-4941-835E-1FDA4739C45B}"/>
                </a:ext>
              </a:extLst>
            </p:cNvPr>
            <p:cNvGrpSpPr/>
            <p:nvPr/>
          </p:nvGrpSpPr>
          <p:grpSpPr>
            <a:xfrm>
              <a:off x="4790193" y="1286884"/>
              <a:ext cx="1410716" cy="82657"/>
              <a:chOff x="3312543" y="2369387"/>
              <a:chExt cx="4267200" cy="241541"/>
            </a:xfrm>
            <a:noFill/>
          </p:grpSpPr>
          <p:sp>
            <p:nvSpPr>
              <p:cNvPr id="261" name="Rectangle 260">
                <a:extLst>
                  <a:ext uri="{FF2B5EF4-FFF2-40B4-BE49-F238E27FC236}">
                    <a16:creationId xmlns:a16="http://schemas.microsoft.com/office/drawing/2014/main" id="{C9FECC32-57D3-074F-A643-DFD708D584B5}"/>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2" name="Straight Connector 261">
                <a:extLst>
                  <a:ext uri="{FF2B5EF4-FFF2-40B4-BE49-F238E27FC236}">
                    <a16:creationId xmlns:a16="http://schemas.microsoft.com/office/drawing/2014/main" id="{B9199857-BB2D-9B47-9043-284C0459B9FF}"/>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3" name="Straight Connector 262">
                <a:extLst>
                  <a:ext uri="{FF2B5EF4-FFF2-40B4-BE49-F238E27FC236}">
                    <a16:creationId xmlns:a16="http://schemas.microsoft.com/office/drawing/2014/main" id="{E51963EA-ADD0-D74A-A2C2-8E84294A9934}"/>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4" name="Straight Connector 263">
                <a:extLst>
                  <a:ext uri="{FF2B5EF4-FFF2-40B4-BE49-F238E27FC236}">
                    <a16:creationId xmlns:a16="http://schemas.microsoft.com/office/drawing/2014/main" id="{C3B2EC77-4A46-ED40-A8DA-75809130AF06}"/>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5" name="Straight Connector 264">
                <a:extLst>
                  <a:ext uri="{FF2B5EF4-FFF2-40B4-BE49-F238E27FC236}">
                    <a16:creationId xmlns:a16="http://schemas.microsoft.com/office/drawing/2014/main" id="{48F97A6F-E8E3-9C43-8600-676387FC8DEE}"/>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6" name="Straight Connector 265">
                <a:extLst>
                  <a:ext uri="{FF2B5EF4-FFF2-40B4-BE49-F238E27FC236}">
                    <a16:creationId xmlns:a16="http://schemas.microsoft.com/office/drawing/2014/main" id="{2BC68A25-24CB-6342-AE93-739737F260C4}"/>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7" name="Straight Connector 266">
                <a:extLst>
                  <a:ext uri="{FF2B5EF4-FFF2-40B4-BE49-F238E27FC236}">
                    <a16:creationId xmlns:a16="http://schemas.microsoft.com/office/drawing/2014/main" id="{760B01E8-6E02-854D-A55C-56089B8C6F86}"/>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8" name="Straight Connector 267">
                <a:extLst>
                  <a:ext uri="{FF2B5EF4-FFF2-40B4-BE49-F238E27FC236}">
                    <a16:creationId xmlns:a16="http://schemas.microsoft.com/office/drawing/2014/main" id="{A8F7BEC2-7824-3543-88AB-4E17F8887389}"/>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9" name="Straight Connector 268">
                <a:extLst>
                  <a:ext uri="{FF2B5EF4-FFF2-40B4-BE49-F238E27FC236}">
                    <a16:creationId xmlns:a16="http://schemas.microsoft.com/office/drawing/2014/main" id="{B499D903-FABE-5046-8131-3B181146513F}"/>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0" name="Straight Connector 269">
                <a:extLst>
                  <a:ext uri="{FF2B5EF4-FFF2-40B4-BE49-F238E27FC236}">
                    <a16:creationId xmlns:a16="http://schemas.microsoft.com/office/drawing/2014/main" id="{7C5B9559-A5C2-5D43-A8EE-17D66DA70A9F}"/>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1" name="Straight Connector 270">
                <a:extLst>
                  <a:ext uri="{FF2B5EF4-FFF2-40B4-BE49-F238E27FC236}">
                    <a16:creationId xmlns:a16="http://schemas.microsoft.com/office/drawing/2014/main" id="{F67CFD46-F2A0-E64C-B221-BA6BCB015C97}"/>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2" name="Straight Connector 271">
                <a:extLst>
                  <a:ext uri="{FF2B5EF4-FFF2-40B4-BE49-F238E27FC236}">
                    <a16:creationId xmlns:a16="http://schemas.microsoft.com/office/drawing/2014/main" id="{33981E2D-B164-D343-B53F-D29F6B1BCC79}"/>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3" name="Straight Connector 272">
                <a:extLst>
                  <a:ext uri="{FF2B5EF4-FFF2-40B4-BE49-F238E27FC236}">
                    <a16:creationId xmlns:a16="http://schemas.microsoft.com/office/drawing/2014/main" id="{B19900FE-2D83-954B-AE51-60C50098611F}"/>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4" name="Straight Connector 273">
                <a:extLst>
                  <a:ext uri="{FF2B5EF4-FFF2-40B4-BE49-F238E27FC236}">
                    <a16:creationId xmlns:a16="http://schemas.microsoft.com/office/drawing/2014/main" id="{EC00B958-EC6D-7745-B1D5-038473C77E46}"/>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5" name="Straight Connector 274">
                <a:extLst>
                  <a:ext uri="{FF2B5EF4-FFF2-40B4-BE49-F238E27FC236}">
                    <a16:creationId xmlns:a16="http://schemas.microsoft.com/office/drawing/2014/main" id="{0789ABE3-84EB-CE41-9FEB-8027369E9139}"/>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6" name="Straight Connector 275">
                <a:extLst>
                  <a:ext uri="{FF2B5EF4-FFF2-40B4-BE49-F238E27FC236}">
                    <a16:creationId xmlns:a16="http://schemas.microsoft.com/office/drawing/2014/main" id="{D9461B22-8FE6-7A4D-9C51-E7B932694BEC}"/>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77" name="Straight Connector 276">
                <a:extLst>
                  <a:ext uri="{FF2B5EF4-FFF2-40B4-BE49-F238E27FC236}">
                    <a16:creationId xmlns:a16="http://schemas.microsoft.com/office/drawing/2014/main" id="{0828A950-4BF3-ED4D-B60F-604228F172A1}"/>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55" name="Rectangle 154">
              <a:extLst>
                <a:ext uri="{FF2B5EF4-FFF2-40B4-BE49-F238E27FC236}">
                  <a16:creationId xmlns:a16="http://schemas.microsoft.com/office/drawing/2014/main" id="{CDA530A6-1D3C-004D-A1DD-F2B31B156B5C}"/>
                </a:ext>
              </a:extLst>
            </p:cNvPr>
            <p:cNvSpPr/>
            <p:nvPr/>
          </p:nvSpPr>
          <p:spPr>
            <a:xfrm>
              <a:off x="6531723" y="1286884"/>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6" name="Group 155">
              <a:extLst>
                <a:ext uri="{FF2B5EF4-FFF2-40B4-BE49-F238E27FC236}">
                  <a16:creationId xmlns:a16="http://schemas.microsoft.com/office/drawing/2014/main" id="{C2BB6995-BAA0-264F-89E1-F9E1E0EA74F9}"/>
                </a:ext>
              </a:extLst>
            </p:cNvPr>
            <p:cNvGrpSpPr/>
            <p:nvPr/>
          </p:nvGrpSpPr>
          <p:grpSpPr>
            <a:xfrm>
              <a:off x="4790193" y="1442848"/>
              <a:ext cx="1410716" cy="82657"/>
              <a:chOff x="3312543" y="2369387"/>
              <a:chExt cx="4267200" cy="241541"/>
            </a:xfrm>
            <a:noFill/>
          </p:grpSpPr>
          <p:sp>
            <p:nvSpPr>
              <p:cNvPr id="244" name="Rectangle 243">
                <a:extLst>
                  <a:ext uri="{FF2B5EF4-FFF2-40B4-BE49-F238E27FC236}">
                    <a16:creationId xmlns:a16="http://schemas.microsoft.com/office/drawing/2014/main" id="{92A52B9F-EF4C-2C46-8901-83F866ADE4AA}"/>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5" name="Straight Connector 244">
                <a:extLst>
                  <a:ext uri="{FF2B5EF4-FFF2-40B4-BE49-F238E27FC236}">
                    <a16:creationId xmlns:a16="http://schemas.microsoft.com/office/drawing/2014/main" id="{B924A549-1D98-6942-BB9A-DDD16EA3E07C}"/>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6" name="Straight Connector 245">
                <a:extLst>
                  <a:ext uri="{FF2B5EF4-FFF2-40B4-BE49-F238E27FC236}">
                    <a16:creationId xmlns:a16="http://schemas.microsoft.com/office/drawing/2014/main" id="{64C7AEE4-DABD-3348-9C96-B6AFF573B76B}"/>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7" name="Straight Connector 246">
                <a:extLst>
                  <a:ext uri="{FF2B5EF4-FFF2-40B4-BE49-F238E27FC236}">
                    <a16:creationId xmlns:a16="http://schemas.microsoft.com/office/drawing/2014/main" id="{67ACE06B-D600-994F-BA7A-178467F8CEB3}"/>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8" name="Straight Connector 247">
                <a:extLst>
                  <a:ext uri="{FF2B5EF4-FFF2-40B4-BE49-F238E27FC236}">
                    <a16:creationId xmlns:a16="http://schemas.microsoft.com/office/drawing/2014/main" id="{5B15988C-186C-C04D-926D-44D5E99C24BF}"/>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9" name="Straight Connector 248">
                <a:extLst>
                  <a:ext uri="{FF2B5EF4-FFF2-40B4-BE49-F238E27FC236}">
                    <a16:creationId xmlns:a16="http://schemas.microsoft.com/office/drawing/2014/main" id="{4A128877-BD69-6049-98DD-4E33C3E59647}"/>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0" name="Straight Connector 249">
                <a:extLst>
                  <a:ext uri="{FF2B5EF4-FFF2-40B4-BE49-F238E27FC236}">
                    <a16:creationId xmlns:a16="http://schemas.microsoft.com/office/drawing/2014/main" id="{9493B82C-309D-584C-9C9E-BF434851F642}"/>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1" name="Straight Connector 250">
                <a:extLst>
                  <a:ext uri="{FF2B5EF4-FFF2-40B4-BE49-F238E27FC236}">
                    <a16:creationId xmlns:a16="http://schemas.microsoft.com/office/drawing/2014/main" id="{46DF7EC0-BFB6-0D4A-9CD4-9F68F13ECEF8}"/>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2" name="Straight Connector 251">
                <a:extLst>
                  <a:ext uri="{FF2B5EF4-FFF2-40B4-BE49-F238E27FC236}">
                    <a16:creationId xmlns:a16="http://schemas.microsoft.com/office/drawing/2014/main" id="{F9728239-EF7F-BF44-837A-87828D26D630}"/>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3" name="Straight Connector 252">
                <a:extLst>
                  <a:ext uri="{FF2B5EF4-FFF2-40B4-BE49-F238E27FC236}">
                    <a16:creationId xmlns:a16="http://schemas.microsoft.com/office/drawing/2014/main" id="{A561C6C7-61B6-5B41-A833-884486B61370}"/>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4" name="Straight Connector 253">
                <a:extLst>
                  <a:ext uri="{FF2B5EF4-FFF2-40B4-BE49-F238E27FC236}">
                    <a16:creationId xmlns:a16="http://schemas.microsoft.com/office/drawing/2014/main" id="{5F57BDDB-911C-2445-B9C4-EE7B2BF2259E}"/>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5" name="Straight Connector 254">
                <a:extLst>
                  <a:ext uri="{FF2B5EF4-FFF2-40B4-BE49-F238E27FC236}">
                    <a16:creationId xmlns:a16="http://schemas.microsoft.com/office/drawing/2014/main" id="{5B804E7D-2A6E-014D-87D4-1F4ECCDCA5C7}"/>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6" name="Straight Connector 255">
                <a:extLst>
                  <a:ext uri="{FF2B5EF4-FFF2-40B4-BE49-F238E27FC236}">
                    <a16:creationId xmlns:a16="http://schemas.microsoft.com/office/drawing/2014/main" id="{56F74388-39F7-E843-9E9A-ED8082506CD8}"/>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7" name="Straight Connector 256">
                <a:extLst>
                  <a:ext uri="{FF2B5EF4-FFF2-40B4-BE49-F238E27FC236}">
                    <a16:creationId xmlns:a16="http://schemas.microsoft.com/office/drawing/2014/main" id="{F7550810-DFA7-4842-B9BE-30078F58BA5E}"/>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8" name="Straight Connector 257">
                <a:extLst>
                  <a:ext uri="{FF2B5EF4-FFF2-40B4-BE49-F238E27FC236}">
                    <a16:creationId xmlns:a16="http://schemas.microsoft.com/office/drawing/2014/main" id="{C832FBD6-80E1-9D4F-86A6-6D296EE05003}"/>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59" name="Straight Connector 258">
                <a:extLst>
                  <a:ext uri="{FF2B5EF4-FFF2-40B4-BE49-F238E27FC236}">
                    <a16:creationId xmlns:a16="http://schemas.microsoft.com/office/drawing/2014/main" id="{3E6C3F37-2610-DB44-BC4D-977612F22798}"/>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60" name="Straight Connector 259">
                <a:extLst>
                  <a:ext uri="{FF2B5EF4-FFF2-40B4-BE49-F238E27FC236}">
                    <a16:creationId xmlns:a16="http://schemas.microsoft.com/office/drawing/2014/main" id="{726A77CA-0D2B-734B-A524-00B3ED1A6C8E}"/>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57" name="Rectangle 156">
              <a:extLst>
                <a:ext uri="{FF2B5EF4-FFF2-40B4-BE49-F238E27FC236}">
                  <a16:creationId xmlns:a16="http://schemas.microsoft.com/office/drawing/2014/main" id="{3A9541BA-39C5-A744-9EC9-E5787F378A6A}"/>
                </a:ext>
              </a:extLst>
            </p:cNvPr>
            <p:cNvSpPr/>
            <p:nvPr/>
          </p:nvSpPr>
          <p:spPr>
            <a:xfrm>
              <a:off x="6531723" y="1442848"/>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8" name="Group 157">
              <a:extLst>
                <a:ext uri="{FF2B5EF4-FFF2-40B4-BE49-F238E27FC236}">
                  <a16:creationId xmlns:a16="http://schemas.microsoft.com/office/drawing/2014/main" id="{39104755-7224-4F43-930B-21784688E1C8}"/>
                </a:ext>
              </a:extLst>
            </p:cNvPr>
            <p:cNvGrpSpPr/>
            <p:nvPr/>
          </p:nvGrpSpPr>
          <p:grpSpPr>
            <a:xfrm>
              <a:off x="4790193" y="1598812"/>
              <a:ext cx="1410716" cy="82657"/>
              <a:chOff x="3312543" y="2369387"/>
              <a:chExt cx="4267200" cy="241541"/>
            </a:xfrm>
            <a:noFill/>
          </p:grpSpPr>
          <p:sp>
            <p:nvSpPr>
              <p:cNvPr id="227" name="Rectangle 226">
                <a:extLst>
                  <a:ext uri="{FF2B5EF4-FFF2-40B4-BE49-F238E27FC236}">
                    <a16:creationId xmlns:a16="http://schemas.microsoft.com/office/drawing/2014/main" id="{7F3F0E62-81D2-F44F-BC73-D10470C01008}"/>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8" name="Straight Connector 227">
                <a:extLst>
                  <a:ext uri="{FF2B5EF4-FFF2-40B4-BE49-F238E27FC236}">
                    <a16:creationId xmlns:a16="http://schemas.microsoft.com/office/drawing/2014/main" id="{871BFD11-9FCC-DB4A-A86A-D7E48D84AAC0}"/>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9" name="Straight Connector 228">
                <a:extLst>
                  <a:ext uri="{FF2B5EF4-FFF2-40B4-BE49-F238E27FC236}">
                    <a16:creationId xmlns:a16="http://schemas.microsoft.com/office/drawing/2014/main" id="{099E892E-6EE5-8C41-B7E4-5697F25B83E6}"/>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0" name="Straight Connector 229">
                <a:extLst>
                  <a:ext uri="{FF2B5EF4-FFF2-40B4-BE49-F238E27FC236}">
                    <a16:creationId xmlns:a16="http://schemas.microsoft.com/office/drawing/2014/main" id="{B361D0D7-54A4-D54F-8642-60DE5F580E78}"/>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1" name="Straight Connector 230">
                <a:extLst>
                  <a:ext uri="{FF2B5EF4-FFF2-40B4-BE49-F238E27FC236}">
                    <a16:creationId xmlns:a16="http://schemas.microsoft.com/office/drawing/2014/main" id="{88EED771-D24C-D244-811E-6EAB52259488}"/>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2" name="Straight Connector 231">
                <a:extLst>
                  <a:ext uri="{FF2B5EF4-FFF2-40B4-BE49-F238E27FC236}">
                    <a16:creationId xmlns:a16="http://schemas.microsoft.com/office/drawing/2014/main" id="{0FA63BC7-7AA6-AE4F-8F67-7638DF460E0D}"/>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3" name="Straight Connector 232">
                <a:extLst>
                  <a:ext uri="{FF2B5EF4-FFF2-40B4-BE49-F238E27FC236}">
                    <a16:creationId xmlns:a16="http://schemas.microsoft.com/office/drawing/2014/main" id="{B026FE4F-204B-6440-84F1-3D623E381581}"/>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4" name="Straight Connector 233">
                <a:extLst>
                  <a:ext uri="{FF2B5EF4-FFF2-40B4-BE49-F238E27FC236}">
                    <a16:creationId xmlns:a16="http://schemas.microsoft.com/office/drawing/2014/main" id="{DCC048F6-A284-8542-90CB-5777A2B38C44}"/>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5" name="Straight Connector 234">
                <a:extLst>
                  <a:ext uri="{FF2B5EF4-FFF2-40B4-BE49-F238E27FC236}">
                    <a16:creationId xmlns:a16="http://schemas.microsoft.com/office/drawing/2014/main" id="{023A82BE-9DEE-064E-9763-FD0339EFA827}"/>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6" name="Straight Connector 235">
                <a:extLst>
                  <a:ext uri="{FF2B5EF4-FFF2-40B4-BE49-F238E27FC236}">
                    <a16:creationId xmlns:a16="http://schemas.microsoft.com/office/drawing/2014/main" id="{B16D1C23-CAC5-0C48-892A-D19F242C310B}"/>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7" name="Straight Connector 236">
                <a:extLst>
                  <a:ext uri="{FF2B5EF4-FFF2-40B4-BE49-F238E27FC236}">
                    <a16:creationId xmlns:a16="http://schemas.microsoft.com/office/drawing/2014/main" id="{6E73E84E-A730-BA46-82F9-6C15354401E2}"/>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8" name="Straight Connector 237">
                <a:extLst>
                  <a:ext uri="{FF2B5EF4-FFF2-40B4-BE49-F238E27FC236}">
                    <a16:creationId xmlns:a16="http://schemas.microsoft.com/office/drawing/2014/main" id="{7398A785-4C3E-E849-985E-528274C29AF2}"/>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39" name="Straight Connector 238">
                <a:extLst>
                  <a:ext uri="{FF2B5EF4-FFF2-40B4-BE49-F238E27FC236}">
                    <a16:creationId xmlns:a16="http://schemas.microsoft.com/office/drawing/2014/main" id="{01C2319D-5044-EB48-A0E3-3E143382D2AE}"/>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0" name="Straight Connector 239">
                <a:extLst>
                  <a:ext uri="{FF2B5EF4-FFF2-40B4-BE49-F238E27FC236}">
                    <a16:creationId xmlns:a16="http://schemas.microsoft.com/office/drawing/2014/main" id="{CF7F9845-F52C-3246-8520-4C55ED15022F}"/>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1" name="Straight Connector 240">
                <a:extLst>
                  <a:ext uri="{FF2B5EF4-FFF2-40B4-BE49-F238E27FC236}">
                    <a16:creationId xmlns:a16="http://schemas.microsoft.com/office/drawing/2014/main" id="{78ED3C5F-CF43-B645-9303-F1480EC08E84}"/>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2" name="Straight Connector 241">
                <a:extLst>
                  <a:ext uri="{FF2B5EF4-FFF2-40B4-BE49-F238E27FC236}">
                    <a16:creationId xmlns:a16="http://schemas.microsoft.com/office/drawing/2014/main" id="{BB0F4D02-C01E-4640-BA0F-ABE824D470FB}"/>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43" name="Straight Connector 242">
                <a:extLst>
                  <a:ext uri="{FF2B5EF4-FFF2-40B4-BE49-F238E27FC236}">
                    <a16:creationId xmlns:a16="http://schemas.microsoft.com/office/drawing/2014/main" id="{DB7DE946-5AB8-CA47-B819-006D705AA8F6}"/>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59" name="Rectangle 158">
              <a:extLst>
                <a:ext uri="{FF2B5EF4-FFF2-40B4-BE49-F238E27FC236}">
                  <a16:creationId xmlns:a16="http://schemas.microsoft.com/office/drawing/2014/main" id="{87CFB405-5794-3242-91BE-F982E71D5582}"/>
                </a:ext>
              </a:extLst>
            </p:cNvPr>
            <p:cNvSpPr/>
            <p:nvPr/>
          </p:nvSpPr>
          <p:spPr>
            <a:xfrm>
              <a:off x="6531723" y="1598811"/>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0" name="Group 159">
              <a:extLst>
                <a:ext uri="{FF2B5EF4-FFF2-40B4-BE49-F238E27FC236}">
                  <a16:creationId xmlns:a16="http://schemas.microsoft.com/office/drawing/2014/main" id="{47E76DF2-98CB-484F-8C94-3DB063336152}"/>
                </a:ext>
              </a:extLst>
            </p:cNvPr>
            <p:cNvGrpSpPr/>
            <p:nvPr/>
          </p:nvGrpSpPr>
          <p:grpSpPr>
            <a:xfrm>
              <a:off x="4790193" y="1754776"/>
              <a:ext cx="1410716" cy="82657"/>
              <a:chOff x="3312543" y="2369387"/>
              <a:chExt cx="4267200" cy="241541"/>
            </a:xfrm>
            <a:noFill/>
          </p:grpSpPr>
          <p:sp>
            <p:nvSpPr>
              <p:cNvPr id="210" name="Rectangle 209">
                <a:extLst>
                  <a:ext uri="{FF2B5EF4-FFF2-40B4-BE49-F238E27FC236}">
                    <a16:creationId xmlns:a16="http://schemas.microsoft.com/office/drawing/2014/main" id="{9EB820D8-4EE4-C04D-A592-8B7AFC874954}"/>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1" name="Straight Connector 210">
                <a:extLst>
                  <a:ext uri="{FF2B5EF4-FFF2-40B4-BE49-F238E27FC236}">
                    <a16:creationId xmlns:a16="http://schemas.microsoft.com/office/drawing/2014/main" id="{937A7A32-82B1-D04C-9F16-7EC7ECD46362}"/>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2" name="Straight Connector 211">
                <a:extLst>
                  <a:ext uri="{FF2B5EF4-FFF2-40B4-BE49-F238E27FC236}">
                    <a16:creationId xmlns:a16="http://schemas.microsoft.com/office/drawing/2014/main" id="{3E7EC97B-7E67-7547-B997-CF4BEEC9011A}"/>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3" name="Straight Connector 212">
                <a:extLst>
                  <a:ext uri="{FF2B5EF4-FFF2-40B4-BE49-F238E27FC236}">
                    <a16:creationId xmlns:a16="http://schemas.microsoft.com/office/drawing/2014/main" id="{FF65DBA9-825B-7044-81BF-6DC6137456B4}"/>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4" name="Straight Connector 213">
                <a:extLst>
                  <a:ext uri="{FF2B5EF4-FFF2-40B4-BE49-F238E27FC236}">
                    <a16:creationId xmlns:a16="http://schemas.microsoft.com/office/drawing/2014/main" id="{21DD6A36-A10C-554A-ACA8-C52F60760C8B}"/>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5" name="Straight Connector 214">
                <a:extLst>
                  <a:ext uri="{FF2B5EF4-FFF2-40B4-BE49-F238E27FC236}">
                    <a16:creationId xmlns:a16="http://schemas.microsoft.com/office/drawing/2014/main" id="{4415653B-8CCC-1248-BDDB-3BDD7E823B60}"/>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6" name="Straight Connector 215">
                <a:extLst>
                  <a:ext uri="{FF2B5EF4-FFF2-40B4-BE49-F238E27FC236}">
                    <a16:creationId xmlns:a16="http://schemas.microsoft.com/office/drawing/2014/main" id="{411AD6BC-27C7-794F-B8AB-893C50A47E84}"/>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7" name="Straight Connector 216">
                <a:extLst>
                  <a:ext uri="{FF2B5EF4-FFF2-40B4-BE49-F238E27FC236}">
                    <a16:creationId xmlns:a16="http://schemas.microsoft.com/office/drawing/2014/main" id="{0A6FFE26-203B-184A-9373-6057988FD771}"/>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8" name="Straight Connector 217">
                <a:extLst>
                  <a:ext uri="{FF2B5EF4-FFF2-40B4-BE49-F238E27FC236}">
                    <a16:creationId xmlns:a16="http://schemas.microsoft.com/office/drawing/2014/main" id="{A069E425-62DF-8043-8CB3-9A50592D2BBB}"/>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19" name="Straight Connector 218">
                <a:extLst>
                  <a:ext uri="{FF2B5EF4-FFF2-40B4-BE49-F238E27FC236}">
                    <a16:creationId xmlns:a16="http://schemas.microsoft.com/office/drawing/2014/main" id="{FB806559-7D8E-1948-A3C0-217A15FB1C07}"/>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0" name="Straight Connector 219">
                <a:extLst>
                  <a:ext uri="{FF2B5EF4-FFF2-40B4-BE49-F238E27FC236}">
                    <a16:creationId xmlns:a16="http://schemas.microsoft.com/office/drawing/2014/main" id="{DE6A172B-401C-EC49-A43B-71479D6DA6F7}"/>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1" name="Straight Connector 220">
                <a:extLst>
                  <a:ext uri="{FF2B5EF4-FFF2-40B4-BE49-F238E27FC236}">
                    <a16:creationId xmlns:a16="http://schemas.microsoft.com/office/drawing/2014/main" id="{84D701E2-15C5-B142-99B2-4D08FBC8E731}"/>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2" name="Straight Connector 221">
                <a:extLst>
                  <a:ext uri="{FF2B5EF4-FFF2-40B4-BE49-F238E27FC236}">
                    <a16:creationId xmlns:a16="http://schemas.microsoft.com/office/drawing/2014/main" id="{E98785B4-B0C5-B540-A22A-FE4B6B9CD195}"/>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3" name="Straight Connector 222">
                <a:extLst>
                  <a:ext uri="{FF2B5EF4-FFF2-40B4-BE49-F238E27FC236}">
                    <a16:creationId xmlns:a16="http://schemas.microsoft.com/office/drawing/2014/main" id="{F5950A62-7B35-FA40-B2D1-42769CC7C603}"/>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4" name="Straight Connector 223">
                <a:extLst>
                  <a:ext uri="{FF2B5EF4-FFF2-40B4-BE49-F238E27FC236}">
                    <a16:creationId xmlns:a16="http://schemas.microsoft.com/office/drawing/2014/main" id="{94AF3EA6-1DBC-B741-A11F-B103B9B649D3}"/>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5" name="Straight Connector 224">
                <a:extLst>
                  <a:ext uri="{FF2B5EF4-FFF2-40B4-BE49-F238E27FC236}">
                    <a16:creationId xmlns:a16="http://schemas.microsoft.com/office/drawing/2014/main" id="{C11113F5-B9B2-E54E-9A39-A25E62A101A0}"/>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26" name="Straight Connector 225">
                <a:extLst>
                  <a:ext uri="{FF2B5EF4-FFF2-40B4-BE49-F238E27FC236}">
                    <a16:creationId xmlns:a16="http://schemas.microsoft.com/office/drawing/2014/main" id="{BBF62733-55B3-2D4D-A77F-69F5251DB435}"/>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61" name="Rectangle 160">
              <a:extLst>
                <a:ext uri="{FF2B5EF4-FFF2-40B4-BE49-F238E27FC236}">
                  <a16:creationId xmlns:a16="http://schemas.microsoft.com/office/drawing/2014/main" id="{4BFF43D7-20A5-DE4D-905E-E7F401E0BCE4}"/>
                </a:ext>
              </a:extLst>
            </p:cNvPr>
            <p:cNvSpPr/>
            <p:nvPr/>
          </p:nvSpPr>
          <p:spPr>
            <a:xfrm>
              <a:off x="6531723" y="175477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2" name="Group 161">
              <a:extLst>
                <a:ext uri="{FF2B5EF4-FFF2-40B4-BE49-F238E27FC236}">
                  <a16:creationId xmlns:a16="http://schemas.microsoft.com/office/drawing/2014/main" id="{ACE23099-1FDF-8342-A782-D1DD1589E625}"/>
                </a:ext>
              </a:extLst>
            </p:cNvPr>
            <p:cNvGrpSpPr/>
            <p:nvPr/>
          </p:nvGrpSpPr>
          <p:grpSpPr>
            <a:xfrm>
              <a:off x="4790193" y="2170516"/>
              <a:ext cx="1410716" cy="82657"/>
              <a:chOff x="3312543" y="2369387"/>
              <a:chExt cx="4267200" cy="241541"/>
            </a:xfrm>
            <a:noFill/>
          </p:grpSpPr>
          <p:sp>
            <p:nvSpPr>
              <p:cNvPr id="193" name="Rectangle 192">
                <a:extLst>
                  <a:ext uri="{FF2B5EF4-FFF2-40B4-BE49-F238E27FC236}">
                    <a16:creationId xmlns:a16="http://schemas.microsoft.com/office/drawing/2014/main" id="{1F03B229-CAF6-6446-BD5A-5EB124BA369B}"/>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94" name="Straight Connector 193">
                <a:extLst>
                  <a:ext uri="{FF2B5EF4-FFF2-40B4-BE49-F238E27FC236}">
                    <a16:creationId xmlns:a16="http://schemas.microsoft.com/office/drawing/2014/main" id="{4D37DD6F-E006-0549-9ADD-B64399B2D9DA}"/>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5" name="Straight Connector 194">
                <a:extLst>
                  <a:ext uri="{FF2B5EF4-FFF2-40B4-BE49-F238E27FC236}">
                    <a16:creationId xmlns:a16="http://schemas.microsoft.com/office/drawing/2014/main" id="{F75CFC79-4A1A-3449-B2EC-A22E3369B3B6}"/>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6" name="Straight Connector 195">
                <a:extLst>
                  <a:ext uri="{FF2B5EF4-FFF2-40B4-BE49-F238E27FC236}">
                    <a16:creationId xmlns:a16="http://schemas.microsoft.com/office/drawing/2014/main" id="{8BC9FBE0-E790-6E49-966F-8ABA3AD6AE56}"/>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7" name="Straight Connector 196">
                <a:extLst>
                  <a:ext uri="{FF2B5EF4-FFF2-40B4-BE49-F238E27FC236}">
                    <a16:creationId xmlns:a16="http://schemas.microsoft.com/office/drawing/2014/main" id="{FEDEAD38-352E-4042-A282-AEA212E1B338}"/>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8" name="Straight Connector 197">
                <a:extLst>
                  <a:ext uri="{FF2B5EF4-FFF2-40B4-BE49-F238E27FC236}">
                    <a16:creationId xmlns:a16="http://schemas.microsoft.com/office/drawing/2014/main" id="{C4C51A56-9BAA-154F-B142-68FDE2CFF6C0}"/>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9" name="Straight Connector 198">
                <a:extLst>
                  <a:ext uri="{FF2B5EF4-FFF2-40B4-BE49-F238E27FC236}">
                    <a16:creationId xmlns:a16="http://schemas.microsoft.com/office/drawing/2014/main" id="{2D1573B9-A2F7-984B-880A-DF173E6504DF}"/>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0" name="Straight Connector 199">
                <a:extLst>
                  <a:ext uri="{FF2B5EF4-FFF2-40B4-BE49-F238E27FC236}">
                    <a16:creationId xmlns:a16="http://schemas.microsoft.com/office/drawing/2014/main" id="{11B6B895-60F9-B04A-A493-84FDFC473E46}"/>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1" name="Straight Connector 200">
                <a:extLst>
                  <a:ext uri="{FF2B5EF4-FFF2-40B4-BE49-F238E27FC236}">
                    <a16:creationId xmlns:a16="http://schemas.microsoft.com/office/drawing/2014/main" id="{D5D11278-E925-E649-A673-D20E6B7C53AA}"/>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2" name="Straight Connector 201">
                <a:extLst>
                  <a:ext uri="{FF2B5EF4-FFF2-40B4-BE49-F238E27FC236}">
                    <a16:creationId xmlns:a16="http://schemas.microsoft.com/office/drawing/2014/main" id="{71AFDC96-506D-A64D-AB70-83990126F362}"/>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3" name="Straight Connector 202">
                <a:extLst>
                  <a:ext uri="{FF2B5EF4-FFF2-40B4-BE49-F238E27FC236}">
                    <a16:creationId xmlns:a16="http://schemas.microsoft.com/office/drawing/2014/main" id="{40BD48C1-EBE7-234C-BD46-39C74A752264}"/>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4" name="Straight Connector 203">
                <a:extLst>
                  <a:ext uri="{FF2B5EF4-FFF2-40B4-BE49-F238E27FC236}">
                    <a16:creationId xmlns:a16="http://schemas.microsoft.com/office/drawing/2014/main" id="{93547D9B-BAEC-4440-AFD4-A0C1C694F606}"/>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5" name="Straight Connector 204">
                <a:extLst>
                  <a:ext uri="{FF2B5EF4-FFF2-40B4-BE49-F238E27FC236}">
                    <a16:creationId xmlns:a16="http://schemas.microsoft.com/office/drawing/2014/main" id="{57C92939-EDBF-D84D-9C66-57CD602B586B}"/>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6" name="Straight Connector 205">
                <a:extLst>
                  <a:ext uri="{FF2B5EF4-FFF2-40B4-BE49-F238E27FC236}">
                    <a16:creationId xmlns:a16="http://schemas.microsoft.com/office/drawing/2014/main" id="{E7AFA639-3B61-CC40-8BC8-2C189A98CE3F}"/>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7" name="Straight Connector 206">
                <a:extLst>
                  <a:ext uri="{FF2B5EF4-FFF2-40B4-BE49-F238E27FC236}">
                    <a16:creationId xmlns:a16="http://schemas.microsoft.com/office/drawing/2014/main" id="{905984C7-D410-B843-8CE2-3EABDEA58618}"/>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8" name="Straight Connector 207">
                <a:extLst>
                  <a:ext uri="{FF2B5EF4-FFF2-40B4-BE49-F238E27FC236}">
                    <a16:creationId xmlns:a16="http://schemas.microsoft.com/office/drawing/2014/main" id="{841FDEF4-9C9B-7E41-8CBC-F41CFFD7208B}"/>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209" name="Straight Connector 208">
                <a:extLst>
                  <a:ext uri="{FF2B5EF4-FFF2-40B4-BE49-F238E27FC236}">
                    <a16:creationId xmlns:a16="http://schemas.microsoft.com/office/drawing/2014/main" id="{B1BF276C-F444-A44A-BA23-B114A33D6B67}"/>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63" name="Rectangle 162">
              <a:extLst>
                <a:ext uri="{FF2B5EF4-FFF2-40B4-BE49-F238E27FC236}">
                  <a16:creationId xmlns:a16="http://schemas.microsoft.com/office/drawing/2014/main" id="{0BC35C8D-7200-5841-B23E-68E51EC7B3A3}"/>
                </a:ext>
              </a:extLst>
            </p:cNvPr>
            <p:cNvSpPr/>
            <p:nvPr/>
          </p:nvSpPr>
          <p:spPr>
            <a:xfrm>
              <a:off x="6531723" y="2170516"/>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4" name="Group 163">
              <a:extLst>
                <a:ext uri="{FF2B5EF4-FFF2-40B4-BE49-F238E27FC236}">
                  <a16:creationId xmlns:a16="http://schemas.microsoft.com/office/drawing/2014/main" id="{A76C9E0E-C82D-5044-9698-D9C0DA15F864}"/>
                </a:ext>
              </a:extLst>
            </p:cNvPr>
            <p:cNvGrpSpPr/>
            <p:nvPr/>
          </p:nvGrpSpPr>
          <p:grpSpPr>
            <a:xfrm>
              <a:off x="4790193" y="2326481"/>
              <a:ext cx="1410716" cy="82657"/>
              <a:chOff x="3312543" y="2369387"/>
              <a:chExt cx="4267200" cy="241541"/>
            </a:xfrm>
            <a:noFill/>
          </p:grpSpPr>
          <p:sp>
            <p:nvSpPr>
              <p:cNvPr id="176" name="Rectangle 175">
                <a:extLst>
                  <a:ext uri="{FF2B5EF4-FFF2-40B4-BE49-F238E27FC236}">
                    <a16:creationId xmlns:a16="http://schemas.microsoft.com/office/drawing/2014/main" id="{D02AAAD0-8F9E-944F-8B0A-87F76D70E556}"/>
                  </a:ext>
                </a:extLst>
              </p:cNvPr>
              <p:cNvSpPr/>
              <p:nvPr/>
            </p:nvSpPr>
            <p:spPr>
              <a:xfrm>
                <a:off x="3312543" y="2369388"/>
                <a:ext cx="4267200" cy="241539"/>
              </a:xfrm>
              <a:prstGeom prst="rect">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7" name="Straight Connector 176">
                <a:extLst>
                  <a:ext uri="{FF2B5EF4-FFF2-40B4-BE49-F238E27FC236}">
                    <a16:creationId xmlns:a16="http://schemas.microsoft.com/office/drawing/2014/main" id="{B7BEBDD6-FC93-5D4B-9DF1-5055C2D7F036}"/>
                  </a:ext>
                </a:extLst>
              </p:cNvPr>
              <p:cNvCxnSpPr/>
              <p:nvPr/>
            </p:nvCxnSpPr>
            <p:spPr>
              <a:xfrm>
                <a:off x="358283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78" name="Straight Connector 177">
                <a:extLst>
                  <a:ext uri="{FF2B5EF4-FFF2-40B4-BE49-F238E27FC236}">
                    <a16:creationId xmlns:a16="http://schemas.microsoft.com/office/drawing/2014/main" id="{A86966A6-B30B-7F40-A761-93F6A8F0A8BC}"/>
                  </a:ext>
                </a:extLst>
              </p:cNvPr>
              <p:cNvCxnSpPr/>
              <p:nvPr/>
            </p:nvCxnSpPr>
            <p:spPr>
              <a:xfrm>
                <a:off x="383875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79" name="Straight Connector 178">
                <a:extLst>
                  <a:ext uri="{FF2B5EF4-FFF2-40B4-BE49-F238E27FC236}">
                    <a16:creationId xmlns:a16="http://schemas.microsoft.com/office/drawing/2014/main" id="{DD960EAC-8568-7341-871F-AE3349563873}"/>
                  </a:ext>
                </a:extLst>
              </p:cNvPr>
              <p:cNvCxnSpPr/>
              <p:nvPr/>
            </p:nvCxnSpPr>
            <p:spPr>
              <a:xfrm>
                <a:off x="407454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0" name="Straight Connector 179">
                <a:extLst>
                  <a:ext uri="{FF2B5EF4-FFF2-40B4-BE49-F238E27FC236}">
                    <a16:creationId xmlns:a16="http://schemas.microsoft.com/office/drawing/2014/main" id="{FD7C3328-0256-354C-9437-1EF94E115EE3}"/>
                  </a:ext>
                </a:extLst>
              </p:cNvPr>
              <p:cNvCxnSpPr/>
              <p:nvPr/>
            </p:nvCxnSpPr>
            <p:spPr>
              <a:xfrm>
                <a:off x="433046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1" name="Straight Connector 180">
                <a:extLst>
                  <a:ext uri="{FF2B5EF4-FFF2-40B4-BE49-F238E27FC236}">
                    <a16:creationId xmlns:a16="http://schemas.microsoft.com/office/drawing/2014/main" id="{9399D18D-ADD8-D74F-838C-C2D1B8D9CCA7}"/>
                  </a:ext>
                </a:extLst>
              </p:cNvPr>
              <p:cNvCxnSpPr/>
              <p:nvPr/>
            </p:nvCxnSpPr>
            <p:spPr>
              <a:xfrm>
                <a:off x="456912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2" name="Straight Connector 181">
                <a:extLst>
                  <a:ext uri="{FF2B5EF4-FFF2-40B4-BE49-F238E27FC236}">
                    <a16:creationId xmlns:a16="http://schemas.microsoft.com/office/drawing/2014/main" id="{0CB9BAFE-FE97-FB4F-8C2F-867034EDA786}"/>
                  </a:ext>
                </a:extLst>
              </p:cNvPr>
              <p:cNvCxnSpPr/>
              <p:nvPr/>
            </p:nvCxnSpPr>
            <p:spPr>
              <a:xfrm>
                <a:off x="482504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3" name="Straight Connector 182">
                <a:extLst>
                  <a:ext uri="{FF2B5EF4-FFF2-40B4-BE49-F238E27FC236}">
                    <a16:creationId xmlns:a16="http://schemas.microsoft.com/office/drawing/2014/main" id="{B9DE1917-92DD-574C-A2A8-FBE579FBDE66}"/>
                  </a:ext>
                </a:extLst>
              </p:cNvPr>
              <p:cNvCxnSpPr/>
              <p:nvPr/>
            </p:nvCxnSpPr>
            <p:spPr>
              <a:xfrm>
                <a:off x="506083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4" name="Straight Connector 183">
                <a:extLst>
                  <a:ext uri="{FF2B5EF4-FFF2-40B4-BE49-F238E27FC236}">
                    <a16:creationId xmlns:a16="http://schemas.microsoft.com/office/drawing/2014/main" id="{86011F73-1AA9-194A-941A-2CE10E17407E}"/>
                  </a:ext>
                </a:extLst>
              </p:cNvPr>
              <p:cNvCxnSpPr/>
              <p:nvPr/>
            </p:nvCxnSpPr>
            <p:spPr>
              <a:xfrm>
                <a:off x="531674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5" name="Straight Connector 184">
                <a:extLst>
                  <a:ext uri="{FF2B5EF4-FFF2-40B4-BE49-F238E27FC236}">
                    <a16:creationId xmlns:a16="http://schemas.microsoft.com/office/drawing/2014/main" id="{09A0F437-543D-EE4E-A1A8-F17987D5D5AC}"/>
                  </a:ext>
                </a:extLst>
              </p:cNvPr>
              <p:cNvCxnSpPr/>
              <p:nvPr/>
            </p:nvCxnSpPr>
            <p:spPr>
              <a:xfrm>
                <a:off x="5569788"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6" name="Straight Connector 185">
                <a:extLst>
                  <a:ext uri="{FF2B5EF4-FFF2-40B4-BE49-F238E27FC236}">
                    <a16:creationId xmlns:a16="http://schemas.microsoft.com/office/drawing/2014/main" id="{C3323FB4-D8AC-7142-AACE-1FD32DB1592A}"/>
                  </a:ext>
                </a:extLst>
              </p:cNvPr>
              <p:cNvCxnSpPr/>
              <p:nvPr/>
            </p:nvCxnSpPr>
            <p:spPr>
              <a:xfrm>
                <a:off x="5825705"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7" name="Straight Connector 186">
                <a:extLst>
                  <a:ext uri="{FF2B5EF4-FFF2-40B4-BE49-F238E27FC236}">
                    <a16:creationId xmlns:a16="http://schemas.microsoft.com/office/drawing/2014/main" id="{AC445480-D4E7-FD49-A5ED-4C0323F32674}"/>
                  </a:ext>
                </a:extLst>
              </p:cNvPr>
              <p:cNvCxnSpPr/>
              <p:nvPr/>
            </p:nvCxnSpPr>
            <p:spPr>
              <a:xfrm>
                <a:off x="6061493"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8" name="Straight Connector 187">
                <a:extLst>
                  <a:ext uri="{FF2B5EF4-FFF2-40B4-BE49-F238E27FC236}">
                    <a16:creationId xmlns:a16="http://schemas.microsoft.com/office/drawing/2014/main" id="{25D6FC60-E81C-C64C-BA74-B00B4FCC391C}"/>
                  </a:ext>
                </a:extLst>
              </p:cNvPr>
              <p:cNvCxnSpPr/>
              <p:nvPr/>
            </p:nvCxnSpPr>
            <p:spPr>
              <a:xfrm>
                <a:off x="6317410" y="2369389"/>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89" name="Straight Connector 188">
                <a:extLst>
                  <a:ext uri="{FF2B5EF4-FFF2-40B4-BE49-F238E27FC236}">
                    <a16:creationId xmlns:a16="http://schemas.microsoft.com/office/drawing/2014/main" id="{9C8070D9-B4ED-9F4E-8A51-7A0D5CEA96D6}"/>
                  </a:ext>
                </a:extLst>
              </p:cNvPr>
              <p:cNvCxnSpPr/>
              <p:nvPr/>
            </p:nvCxnSpPr>
            <p:spPr>
              <a:xfrm>
                <a:off x="6556075"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0" name="Straight Connector 189">
                <a:extLst>
                  <a:ext uri="{FF2B5EF4-FFF2-40B4-BE49-F238E27FC236}">
                    <a16:creationId xmlns:a16="http://schemas.microsoft.com/office/drawing/2014/main" id="{D9788EDE-DCBC-2B41-BF0B-C506BDFE6C0D}"/>
                  </a:ext>
                </a:extLst>
              </p:cNvPr>
              <p:cNvCxnSpPr/>
              <p:nvPr/>
            </p:nvCxnSpPr>
            <p:spPr>
              <a:xfrm>
                <a:off x="6811992"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1" name="Straight Connector 190">
                <a:extLst>
                  <a:ext uri="{FF2B5EF4-FFF2-40B4-BE49-F238E27FC236}">
                    <a16:creationId xmlns:a16="http://schemas.microsoft.com/office/drawing/2014/main" id="{5F52F003-2F58-424F-AACC-F3BDE622258C}"/>
                  </a:ext>
                </a:extLst>
              </p:cNvPr>
              <p:cNvCxnSpPr/>
              <p:nvPr/>
            </p:nvCxnSpPr>
            <p:spPr>
              <a:xfrm>
                <a:off x="7047780"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cxnSp>
            <p:nvCxnSpPr>
              <p:cNvPr id="192" name="Straight Connector 191">
                <a:extLst>
                  <a:ext uri="{FF2B5EF4-FFF2-40B4-BE49-F238E27FC236}">
                    <a16:creationId xmlns:a16="http://schemas.microsoft.com/office/drawing/2014/main" id="{552789C1-CA92-AA45-A216-BEE6AA831386}"/>
                  </a:ext>
                </a:extLst>
              </p:cNvPr>
              <p:cNvCxnSpPr/>
              <p:nvPr/>
            </p:nvCxnSpPr>
            <p:spPr>
              <a:xfrm>
                <a:off x="7303697" y="2369387"/>
                <a:ext cx="0" cy="241539"/>
              </a:xfrm>
              <a:prstGeom prst="line">
                <a:avLst/>
              </a:prstGeom>
              <a:grpFill/>
              <a:ln>
                <a:solidFill>
                  <a:schemeClr val="accent2"/>
                </a:solidFill>
              </a:ln>
            </p:spPr>
            <p:style>
              <a:lnRef idx="2">
                <a:schemeClr val="dk1"/>
              </a:lnRef>
              <a:fillRef idx="0">
                <a:schemeClr val="dk1"/>
              </a:fillRef>
              <a:effectRef idx="1">
                <a:schemeClr val="dk1"/>
              </a:effectRef>
              <a:fontRef idx="minor">
                <a:schemeClr val="tx1"/>
              </a:fontRef>
            </p:style>
          </p:cxnSp>
        </p:grpSp>
        <p:sp>
          <p:nvSpPr>
            <p:cNvPr id="165" name="Rectangle 164">
              <a:extLst>
                <a:ext uri="{FF2B5EF4-FFF2-40B4-BE49-F238E27FC236}">
                  <a16:creationId xmlns:a16="http://schemas.microsoft.com/office/drawing/2014/main" id="{28211D05-AF48-B843-97C2-E9509FFAF33B}"/>
                </a:ext>
              </a:extLst>
            </p:cNvPr>
            <p:cNvSpPr/>
            <p:nvPr/>
          </p:nvSpPr>
          <p:spPr>
            <a:xfrm>
              <a:off x="6531723" y="2326480"/>
              <a:ext cx="84602" cy="8265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6" name="Group 165">
              <a:extLst>
                <a:ext uri="{FF2B5EF4-FFF2-40B4-BE49-F238E27FC236}">
                  <a16:creationId xmlns:a16="http://schemas.microsoft.com/office/drawing/2014/main" id="{7327B6F0-08B3-6A42-BDC9-B56CFE8936CC}"/>
                </a:ext>
              </a:extLst>
            </p:cNvPr>
            <p:cNvGrpSpPr/>
            <p:nvPr/>
          </p:nvGrpSpPr>
          <p:grpSpPr>
            <a:xfrm>
              <a:off x="5495551" y="1911722"/>
              <a:ext cx="39926" cy="162362"/>
              <a:chOff x="4525992" y="4557612"/>
              <a:chExt cx="120770" cy="474458"/>
            </a:xfrm>
            <a:noFill/>
          </p:grpSpPr>
          <p:sp>
            <p:nvSpPr>
              <p:cNvPr id="173" name="Oval 172">
                <a:extLst>
                  <a:ext uri="{FF2B5EF4-FFF2-40B4-BE49-F238E27FC236}">
                    <a16:creationId xmlns:a16="http://schemas.microsoft.com/office/drawing/2014/main" id="{F720A3A8-AAD3-1D43-8D97-7938910B413F}"/>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Oval 173">
                <a:extLst>
                  <a:ext uri="{FF2B5EF4-FFF2-40B4-BE49-F238E27FC236}">
                    <a16:creationId xmlns:a16="http://schemas.microsoft.com/office/drawing/2014/main" id="{73F70417-19CC-2B43-92D0-0F546EE8C106}"/>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715ADFF9-75D3-0040-9AC7-91823B8EFDD9}"/>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7" name="Group 166">
              <a:extLst>
                <a:ext uri="{FF2B5EF4-FFF2-40B4-BE49-F238E27FC236}">
                  <a16:creationId xmlns:a16="http://schemas.microsoft.com/office/drawing/2014/main" id="{F237C1C7-B749-8D49-92C4-226257E9D704}"/>
                </a:ext>
              </a:extLst>
            </p:cNvPr>
            <p:cNvGrpSpPr/>
            <p:nvPr/>
          </p:nvGrpSpPr>
          <p:grpSpPr>
            <a:xfrm>
              <a:off x="6554060" y="1910737"/>
              <a:ext cx="39926" cy="162362"/>
              <a:chOff x="4525992" y="4557612"/>
              <a:chExt cx="120770" cy="474458"/>
            </a:xfrm>
            <a:noFill/>
          </p:grpSpPr>
          <p:sp>
            <p:nvSpPr>
              <p:cNvPr id="170" name="Oval 169">
                <a:extLst>
                  <a:ext uri="{FF2B5EF4-FFF2-40B4-BE49-F238E27FC236}">
                    <a16:creationId xmlns:a16="http://schemas.microsoft.com/office/drawing/2014/main" id="{6840DEBD-07C8-4F49-9FD0-7AB3AB080A7D}"/>
                  </a:ext>
                </a:extLst>
              </p:cNvPr>
              <p:cNvSpPr/>
              <p:nvPr/>
            </p:nvSpPr>
            <p:spPr>
              <a:xfrm>
                <a:off x="4525992" y="4557612"/>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a:extLst>
                  <a:ext uri="{FF2B5EF4-FFF2-40B4-BE49-F238E27FC236}">
                    <a16:creationId xmlns:a16="http://schemas.microsoft.com/office/drawing/2014/main" id="{AC73ACAE-1FFC-0A41-BE67-59334C6038C8}"/>
                  </a:ext>
                </a:extLst>
              </p:cNvPr>
              <p:cNvSpPr/>
              <p:nvPr/>
            </p:nvSpPr>
            <p:spPr>
              <a:xfrm>
                <a:off x="4525992" y="473158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2" name="Oval 171">
                <a:extLst>
                  <a:ext uri="{FF2B5EF4-FFF2-40B4-BE49-F238E27FC236}">
                    <a16:creationId xmlns:a16="http://schemas.microsoft.com/office/drawing/2014/main" id="{60BB41C0-BE8F-A940-A448-523AC4971C12}"/>
                  </a:ext>
                </a:extLst>
              </p:cNvPr>
              <p:cNvSpPr/>
              <p:nvPr/>
            </p:nvSpPr>
            <p:spPr>
              <a:xfrm>
                <a:off x="4525992" y="4911300"/>
                <a:ext cx="120770" cy="120770"/>
              </a:xfrm>
              <a:prstGeom prst="ellips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8" name="TextBox 167">
              <a:extLst>
                <a:ext uri="{FF2B5EF4-FFF2-40B4-BE49-F238E27FC236}">
                  <a16:creationId xmlns:a16="http://schemas.microsoft.com/office/drawing/2014/main" id="{640DEE4B-67B8-804E-A847-FD26BEFAB9C5}"/>
                </a:ext>
              </a:extLst>
            </p:cNvPr>
            <p:cNvSpPr txBox="1"/>
            <p:nvPr/>
          </p:nvSpPr>
          <p:spPr>
            <a:xfrm>
              <a:off x="6668315" y="1742312"/>
              <a:ext cx="49" cy="207749"/>
            </a:xfrm>
            <a:prstGeom prst="rect">
              <a:avLst/>
            </a:prstGeom>
            <a:noFill/>
            <a:ln>
              <a:solidFill>
                <a:schemeClr val="accent2"/>
              </a:solidFill>
            </a:ln>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184AE859-4BCE-5540-A9C1-3EA884B4A421}"/>
                    </a:ext>
                  </a:extLst>
                </p:cNvPr>
                <p:cNvSpPr txBox="1"/>
                <p:nvPr/>
              </p:nvSpPr>
              <p:spPr>
                <a:xfrm>
                  <a:off x="6662901" y="1733616"/>
                  <a:ext cx="204912" cy="207749"/>
                </a:xfrm>
                <a:prstGeom prst="rect">
                  <a:avLst/>
                </a:prstGeom>
                <a:noFill/>
                <a:ln>
                  <a:solidFill>
                    <a:schemeClr val="accent2"/>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169" name="TextBox 168">
                  <a:extLst>
                    <a:ext uri="{FF2B5EF4-FFF2-40B4-BE49-F238E27FC236}">
                      <a16:creationId xmlns:a16="http://schemas.microsoft.com/office/drawing/2014/main" id="{184AE859-4BCE-5540-A9C1-3EA884B4A421}"/>
                    </a:ext>
                  </a:extLst>
                </p:cNvPr>
                <p:cNvSpPr txBox="1">
                  <a:spLocks noRot="1" noChangeAspect="1" noMove="1" noResize="1" noEditPoints="1" noAdjustHandles="1" noChangeArrowheads="1" noChangeShapeType="1" noTextEdit="1"/>
                </p:cNvSpPr>
                <p:nvPr/>
              </p:nvSpPr>
              <p:spPr>
                <a:xfrm>
                  <a:off x="6662901" y="1733616"/>
                  <a:ext cx="204912" cy="207749"/>
                </a:xfrm>
                <a:prstGeom prst="rect">
                  <a:avLst/>
                </a:prstGeom>
                <a:blipFill>
                  <a:blip r:embed="rId24"/>
                  <a:stretch>
                    <a:fillRect l="-17391" b="-20833"/>
                  </a:stretch>
                </a:blipFill>
                <a:ln>
                  <a:solidFill>
                    <a:schemeClr val="accent2"/>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8" name="TextBox 277">
                <a:extLst>
                  <a:ext uri="{FF2B5EF4-FFF2-40B4-BE49-F238E27FC236}">
                    <a16:creationId xmlns:a16="http://schemas.microsoft.com/office/drawing/2014/main" id="{9DF6797E-66C5-E540-893A-A4292A74C3FA}"/>
                  </a:ext>
                </a:extLst>
              </p:cNvPr>
              <p:cNvSpPr txBox="1"/>
              <p:nvPr/>
            </p:nvSpPr>
            <p:spPr>
              <a:xfrm>
                <a:off x="11657580" y="2399270"/>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278" name="TextBox 277">
                <a:extLst>
                  <a:ext uri="{FF2B5EF4-FFF2-40B4-BE49-F238E27FC236}">
                    <a16:creationId xmlns:a16="http://schemas.microsoft.com/office/drawing/2014/main" id="{9DF6797E-66C5-E540-893A-A4292A74C3FA}"/>
                  </a:ext>
                </a:extLst>
              </p:cNvPr>
              <p:cNvSpPr txBox="1">
                <a:spLocks noRot="1" noChangeAspect="1" noMove="1" noResize="1" noEditPoints="1" noAdjustHandles="1" noChangeArrowheads="1" noChangeShapeType="1" noTextEdit="1"/>
              </p:cNvSpPr>
              <p:nvPr/>
            </p:nvSpPr>
            <p:spPr>
              <a:xfrm>
                <a:off x="11657580" y="2399270"/>
                <a:ext cx="535467" cy="276999"/>
              </a:xfrm>
              <a:prstGeom prst="rect">
                <a:avLst/>
              </a:prstGeom>
              <a:blipFill>
                <a:blip r:embed="rId25"/>
                <a:stretch>
                  <a:fillRect l="-9302" r="-2326" b="-21739"/>
                </a:stretch>
              </a:blipFill>
            </p:spPr>
            <p:txBody>
              <a:bodyPr/>
              <a:lstStyle/>
              <a:p>
                <a:r>
                  <a:rPr lang="en-US">
                    <a:noFill/>
                  </a:rPr>
                  <a:t> </a:t>
                </a:r>
              </a:p>
            </p:txBody>
          </p:sp>
        </mc:Fallback>
      </mc:AlternateContent>
      <p:sp>
        <p:nvSpPr>
          <p:cNvPr id="279" name="TextBox 278">
            <a:extLst>
              <a:ext uri="{FF2B5EF4-FFF2-40B4-BE49-F238E27FC236}">
                <a16:creationId xmlns:a16="http://schemas.microsoft.com/office/drawing/2014/main" id="{D5D3F0FC-5208-9D49-8CD0-3A33CCD82206}"/>
              </a:ext>
            </a:extLst>
          </p:cNvPr>
          <p:cNvSpPr txBox="1"/>
          <p:nvPr/>
        </p:nvSpPr>
        <p:spPr>
          <a:xfrm>
            <a:off x="10007764" y="2926142"/>
            <a:ext cx="681212" cy="461665"/>
          </a:xfrm>
          <a:prstGeom prst="rect">
            <a:avLst/>
          </a:prstGeom>
          <a:noFill/>
        </p:spPr>
        <p:txBody>
          <a:bodyPr wrap="none" rtlCol="0">
            <a:spAutoFit/>
          </a:bodyPr>
          <a:lstStyle/>
          <a:p>
            <a:r>
              <a:rPr lang="en-US" sz="2400" dirty="0"/>
              <a:t>Test</a:t>
            </a:r>
          </a:p>
        </p:txBody>
      </p:sp>
      <mc:AlternateContent xmlns:mc="http://schemas.openxmlformats.org/markup-compatibility/2006" xmlns:a14="http://schemas.microsoft.com/office/drawing/2010/main">
        <mc:Choice Requires="a14">
          <p:sp>
            <p:nvSpPr>
              <p:cNvPr id="417" name="TextBox 416">
                <a:extLst>
                  <a:ext uri="{FF2B5EF4-FFF2-40B4-BE49-F238E27FC236}">
                    <a16:creationId xmlns:a16="http://schemas.microsoft.com/office/drawing/2014/main" id="{82357442-3E68-1842-A612-83026F0FB33A}"/>
                  </a:ext>
                </a:extLst>
              </p:cNvPr>
              <p:cNvSpPr txBox="1"/>
              <p:nvPr/>
            </p:nvSpPr>
            <p:spPr>
              <a:xfrm>
                <a:off x="4869434" y="2152085"/>
                <a:ext cx="27610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oMath>
                  </m:oMathPara>
                </a14:m>
                <a:endParaRPr lang="en-US" dirty="0"/>
              </a:p>
            </p:txBody>
          </p:sp>
        </mc:Choice>
        <mc:Fallback xmlns="">
          <p:sp>
            <p:nvSpPr>
              <p:cNvPr id="417" name="TextBox 416">
                <a:extLst>
                  <a:ext uri="{FF2B5EF4-FFF2-40B4-BE49-F238E27FC236}">
                    <a16:creationId xmlns:a16="http://schemas.microsoft.com/office/drawing/2014/main" id="{82357442-3E68-1842-A612-83026F0FB33A}"/>
                  </a:ext>
                </a:extLst>
              </p:cNvPr>
              <p:cNvSpPr txBox="1">
                <a:spLocks noRot="1" noChangeAspect="1" noMove="1" noResize="1" noEditPoints="1" noAdjustHandles="1" noChangeArrowheads="1" noChangeShapeType="1" noTextEdit="1"/>
              </p:cNvSpPr>
              <p:nvPr/>
            </p:nvSpPr>
            <p:spPr>
              <a:xfrm>
                <a:off x="4869434" y="2152085"/>
                <a:ext cx="276101" cy="276999"/>
              </a:xfrm>
              <a:prstGeom prst="rect">
                <a:avLst/>
              </a:prstGeom>
              <a:blipFill>
                <a:blip r:embed="rId26"/>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8" name="TextBox 417">
                <a:extLst>
                  <a:ext uri="{FF2B5EF4-FFF2-40B4-BE49-F238E27FC236}">
                    <a16:creationId xmlns:a16="http://schemas.microsoft.com/office/drawing/2014/main" id="{E9A37973-E14B-D04A-BDC3-F8586A128A22}"/>
                  </a:ext>
                </a:extLst>
              </p:cNvPr>
              <p:cNvSpPr txBox="1"/>
              <p:nvPr/>
            </p:nvSpPr>
            <p:spPr>
              <a:xfrm>
                <a:off x="4862475" y="2339701"/>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418" name="TextBox 417">
                <a:extLst>
                  <a:ext uri="{FF2B5EF4-FFF2-40B4-BE49-F238E27FC236}">
                    <a16:creationId xmlns:a16="http://schemas.microsoft.com/office/drawing/2014/main" id="{E9A37973-E14B-D04A-BDC3-F8586A128A22}"/>
                  </a:ext>
                </a:extLst>
              </p:cNvPr>
              <p:cNvSpPr txBox="1">
                <a:spLocks noRot="1" noChangeAspect="1" noMove="1" noResize="1" noEditPoints="1" noAdjustHandles="1" noChangeArrowheads="1" noChangeShapeType="1" noTextEdit="1"/>
              </p:cNvSpPr>
              <p:nvPr/>
            </p:nvSpPr>
            <p:spPr>
              <a:xfrm>
                <a:off x="4862475" y="2339701"/>
                <a:ext cx="281424" cy="276999"/>
              </a:xfrm>
              <a:prstGeom prst="rect">
                <a:avLst/>
              </a:prstGeom>
              <a:blipFill>
                <a:blip r:embed="rId27"/>
                <a:stretch>
                  <a:fillRect l="-8696"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9" name="TextBox 418">
                <a:extLst>
                  <a:ext uri="{FF2B5EF4-FFF2-40B4-BE49-F238E27FC236}">
                    <a16:creationId xmlns:a16="http://schemas.microsoft.com/office/drawing/2014/main" id="{B6A73241-3D74-5143-B80B-630B628BA1FC}"/>
                  </a:ext>
                </a:extLst>
              </p:cNvPr>
              <p:cNvSpPr txBox="1"/>
              <p:nvPr/>
            </p:nvSpPr>
            <p:spPr>
              <a:xfrm>
                <a:off x="4866241" y="2561426"/>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3</m:t>
                          </m:r>
                        </m:sub>
                      </m:sSub>
                    </m:oMath>
                  </m:oMathPara>
                </a14:m>
                <a:endParaRPr lang="en-US" dirty="0"/>
              </a:p>
            </p:txBody>
          </p:sp>
        </mc:Choice>
        <mc:Fallback xmlns="">
          <p:sp>
            <p:nvSpPr>
              <p:cNvPr id="419" name="TextBox 418">
                <a:extLst>
                  <a:ext uri="{FF2B5EF4-FFF2-40B4-BE49-F238E27FC236}">
                    <a16:creationId xmlns:a16="http://schemas.microsoft.com/office/drawing/2014/main" id="{B6A73241-3D74-5143-B80B-630B628BA1FC}"/>
                  </a:ext>
                </a:extLst>
              </p:cNvPr>
              <p:cNvSpPr txBox="1">
                <a:spLocks noRot="1" noChangeAspect="1" noMove="1" noResize="1" noEditPoints="1" noAdjustHandles="1" noChangeArrowheads="1" noChangeShapeType="1" noTextEdit="1"/>
              </p:cNvSpPr>
              <p:nvPr/>
            </p:nvSpPr>
            <p:spPr>
              <a:xfrm>
                <a:off x="4866241" y="2561426"/>
                <a:ext cx="281424" cy="276999"/>
              </a:xfrm>
              <a:prstGeom prst="rect">
                <a:avLst/>
              </a:prstGeom>
              <a:blipFill>
                <a:blip r:embed="rId28"/>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0" name="TextBox 419">
                <a:extLst>
                  <a:ext uri="{FF2B5EF4-FFF2-40B4-BE49-F238E27FC236}">
                    <a16:creationId xmlns:a16="http://schemas.microsoft.com/office/drawing/2014/main" id="{84B31D89-6F01-F74F-B22E-EFDE03CDA59E}"/>
                  </a:ext>
                </a:extLst>
              </p:cNvPr>
              <p:cNvSpPr txBox="1"/>
              <p:nvPr/>
            </p:nvSpPr>
            <p:spPr>
              <a:xfrm>
                <a:off x="4866051" y="2775502"/>
                <a:ext cx="28142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4</m:t>
                          </m:r>
                        </m:sub>
                      </m:sSub>
                    </m:oMath>
                  </m:oMathPara>
                </a14:m>
                <a:endParaRPr lang="en-US" dirty="0"/>
              </a:p>
            </p:txBody>
          </p:sp>
        </mc:Choice>
        <mc:Fallback xmlns="">
          <p:sp>
            <p:nvSpPr>
              <p:cNvPr id="420" name="TextBox 419">
                <a:extLst>
                  <a:ext uri="{FF2B5EF4-FFF2-40B4-BE49-F238E27FC236}">
                    <a16:creationId xmlns:a16="http://schemas.microsoft.com/office/drawing/2014/main" id="{84B31D89-6F01-F74F-B22E-EFDE03CDA59E}"/>
                  </a:ext>
                </a:extLst>
              </p:cNvPr>
              <p:cNvSpPr txBox="1">
                <a:spLocks noRot="1" noChangeAspect="1" noMove="1" noResize="1" noEditPoints="1" noAdjustHandles="1" noChangeArrowheads="1" noChangeShapeType="1" noTextEdit="1"/>
              </p:cNvSpPr>
              <p:nvPr/>
            </p:nvSpPr>
            <p:spPr>
              <a:xfrm>
                <a:off x="4866051" y="2775502"/>
                <a:ext cx="281424" cy="276999"/>
              </a:xfrm>
              <a:prstGeom prst="rect">
                <a:avLst/>
              </a:prstGeom>
              <a:blipFill>
                <a:blip r:embed="rId29"/>
                <a:stretch>
                  <a:fillRect l="-8696" r="-4348"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1" name="TextBox 420">
                <a:extLst>
                  <a:ext uri="{FF2B5EF4-FFF2-40B4-BE49-F238E27FC236}">
                    <a16:creationId xmlns:a16="http://schemas.microsoft.com/office/drawing/2014/main" id="{8672F7EE-A905-E24E-A722-2C8D16789466}"/>
                  </a:ext>
                </a:extLst>
              </p:cNvPr>
              <p:cNvSpPr txBox="1"/>
              <p:nvPr/>
            </p:nvSpPr>
            <p:spPr>
              <a:xfrm>
                <a:off x="4750315" y="3330262"/>
                <a:ext cx="3933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421" name="TextBox 420">
                <a:extLst>
                  <a:ext uri="{FF2B5EF4-FFF2-40B4-BE49-F238E27FC236}">
                    <a16:creationId xmlns:a16="http://schemas.microsoft.com/office/drawing/2014/main" id="{8672F7EE-A905-E24E-A722-2C8D16789466}"/>
                  </a:ext>
                </a:extLst>
              </p:cNvPr>
              <p:cNvSpPr txBox="1">
                <a:spLocks noRot="1" noChangeAspect="1" noMove="1" noResize="1" noEditPoints="1" noAdjustHandles="1" noChangeArrowheads="1" noChangeShapeType="1" noTextEdit="1"/>
              </p:cNvSpPr>
              <p:nvPr/>
            </p:nvSpPr>
            <p:spPr>
              <a:xfrm>
                <a:off x="4750315" y="3330262"/>
                <a:ext cx="393324" cy="276999"/>
              </a:xfrm>
              <a:prstGeom prst="rect">
                <a:avLst/>
              </a:prstGeom>
              <a:blipFill>
                <a:blip r:embed="rId30"/>
                <a:stretch>
                  <a:fillRect l="-12500" r="-31250"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2" name="TextBox 421">
                <a:extLst>
                  <a:ext uri="{FF2B5EF4-FFF2-40B4-BE49-F238E27FC236}">
                    <a16:creationId xmlns:a16="http://schemas.microsoft.com/office/drawing/2014/main" id="{03DE1646-4304-8D43-9AED-89ABD40E9B0E}"/>
                  </a:ext>
                </a:extLst>
              </p:cNvPr>
              <p:cNvSpPr txBox="1"/>
              <p:nvPr/>
            </p:nvSpPr>
            <p:spPr>
              <a:xfrm>
                <a:off x="4862475" y="3538214"/>
                <a:ext cx="3141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𝑁</m:t>
                          </m:r>
                        </m:sub>
                      </m:sSub>
                    </m:oMath>
                  </m:oMathPara>
                </a14:m>
                <a:endParaRPr lang="en-US" dirty="0"/>
              </a:p>
            </p:txBody>
          </p:sp>
        </mc:Choice>
        <mc:Fallback xmlns="">
          <p:sp>
            <p:nvSpPr>
              <p:cNvPr id="422" name="TextBox 421">
                <a:extLst>
                  <a:ext uri="{FF2B5EF4-FFF2-40B4-BE49-F238E27FC236}">
                    <a16:creationId xmlns:a16="http://schemas.microsoft.com/office/drawing/2014/main" id="{03DE1646-4304-8D43-9AED-89ABD40E9B0E}"/>
                  </a:ext>
                </a:extLst>
              </p:cNvPr>
              <p:cNvSpPr txBox="1">
                <a:spLocks noRot="1" noChangeAspect="1" noMove="1" noResize="1" noEditPoints="1" noAdjustHandles="1" noChangeArrowheads="1" noChangeShapeType="1" noTextEdit="1"/>
              </p:cNvSpPr>
              <p:nvPr/>
            </p:nvSpPr>
            <p:spPr>
              <a:xfrm>
                <a:off x="4862475" y="3538214"/>
                <a:ext cx="314189" cy="276999"/>
              </a:xfrm>
              <a:prstGeom prst="rect">
                <a:avLst/>
              </a:prstGeom>
              <a:blipFill>
                <a:blip r:embed="rId31"/>
                <a:stretch>
                  <a:fillRect l="-7692"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3" name="TextBox 422">
                <a:extLst>
                  <a:ext uri="{FF2B5EF4-FFF2-40B4-BE49-F238E27FC236}">
                    <a16:creationId xmlns:a16="http://schemas.microsoft.com/office/drawing/2014/main" id="{DCDBB564-1EE2-8643-A76A-8C76E62631BE}"/>
                  </a:ext>
                </a:extLst>
              </p:cNvPr>
              <p:cNvSpPr txBox="1"/>
              <p:nvPr/>
            </p:nvSpPr>
            <p:spPr>
              <a:xfrm>
                <a:off x="7588674" y="2152085"/>
                <a:ext cx="2777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oMath>
                  </m:oMathPara>
                </a14:m>
                <a:endParaRPr lang="en-US" dirty="0"/>
              </a:p>
            </p:txBody>
          </p:sp>
        </mc:Choice>
        <mc:Fallback xmlns="">
          <p:sp>
            <p:nvSpPr>
              <p:cNvPr id="423" name="TextBox 422">
                <a:extLst>
                  <a:ext uri="{FF2B5EF4-FFF2-40B4-BE49-F238E27FC236}">
                    <a16:creationId xmlns:a16="http://schemas.microsoft.com/office/drawing/2014/main" id="{DCDBB564-1EE2-8643-A76A-8C76E62631BE}"/>
                  </a:ext>
                </a:extLst>
              </p:cNvPr>
              <p:cNvSpPr txBox="1">
                <a:spLocks noRot="1" noChangeAspect="1" noMove="1" noResize="1" noEditPoints="1" noAdjustHandles="1" noChangeArrowheads="1" noChangeShapeType="1" noTextEdit="1"/>
              </p:cNvSpPr>
              <p:nvPr/>
            </p:nvSpPr>
            <p:spPr>
              <a:xfrm>
                <a:off x="7588674" y="2152085"/>
                <a:ext cx="277768" cy="276999"/>
              </a:xfrm>
              <a:prstGeom prst="rect">
                <a:avLst/>
              </a:prstGeom>
              <a:blipFill>
                <a:blip r:embed="rId32"/>
                <a:stretch>
                  <a:fillRect l="-22727" r="-4545" b="-26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4" name="TextBox 423">
                <a:extLst>
                  <a:ext uri="{FF2B5EF4-FFF2-40B4-BE49-F238E27FC236}">
                    <a16:creationId xmlns:a16="http://schemas.microsoft.com/office/drawing/2014/main" id="{438613DB-E915-1948-A440-C8CFE9989824}"/>
                  </a:ext>
                </a:extLst>
              </p:cNvPr>
              <p:cNvSpPr txBox="1"/>
              <p:nvPr/>
            </p:nvSpPr>
            <p:spPr>
              <a:xfrm>
                <a:off x="7581714" y="2358946"/>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oMath>
                  </m:oMathPara>
                </a14:m>
                <a:endParaRPr lang="en-US" dirty="0"/>
              </a:p>
            </p:txBody>
          </p:sp>
        </mc:Choice>
        <mc:Fallback xmlns="">
          <p:sp>
            <p:nvSpPr>
              <p:cNvPr id="424" name="TextBox 423">
                <a:extLst>
                  <a:ext uri="{FF2B5EF4-FFF2-40B4-BE49-F238E27FC236}">
                    <a16:creationId xmlns:a16="http://schemas.microsoft.com/office/drawing/2014/main" id="{438613DB-E915-1948-A440-C8CFE9989824}"/>
                  </a:ext>
                </a:extLst>
              </p:cNvPr>
              <p:cNvSpPr txBox="1">
                <a:spLocks noRot="1" noChangeAspect="1" noMove="1" noResize="1" noEditPoints="1" noAdjustHandles="1" noChangeArrowheads="1" noChangeShapeType="1" noTextEdit="1"/>
              </p:cNvSpPr>
              <p:nvPr/>
            </p:nvSpPr>
            <p:spPr>
              <a:xfrm>
                <a:off x="7581714" y="2358946"/>
                <a:ext cx="283090" cy="276999"/>
              </a:xfrm>
              <a:prstGeom prst="rect">
                <a:avLst/>
              </a:prstGeom>
              <a:blipFill>
                <a:blip r:embed="rId33"/>
                <a:stretch>
                  <a:fillRect l="-17391" r="-4348"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5" name="TextBox 424">
                <a:extLst>
                  <a:ext uri="{FF2B5EF4-FFF2-40B4-BE49-F238E27FC236}">
                    <a16:creationId xmlns:a16="http://schemas.microsoft.com/office/drawing/2014/main" id="{B665D8E5-12D0-344B-B7F8-55EF56DDE6D0}"/>
                  </a:ext>
                </a:extLst>
              </p:cNvPr>
              <p:cNvSpPr txBox="1"/>
              <p:nvPr/>
            </p:nvSpPr>
            <p:spPr>
              <a:xfrm>
                <a:off x="7585481" y="2561426"/>
                <a:ext cx="28309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3</m:t>
                          </m:r>
                        </m:sub>
                      </m:sSub>
                    </m:oMath>
                  </m:oMathPara>
                </a14:m>
                <a:endParaRPr lang="en-US" dirty="0"/>
              </a:p>
            </p:txBody>
          </p:sp>
        </mc:Choice>
        <mc:Fallback xmlns="">
          <p:sp>
            <p:nvSpPr>
              <p:cNvPr id="425" name="TextBox 424">
                <a:extLst>
                  <a:ext uri="{FF2B5EF4-FFF2-40B4-BE49-F238E27FC236}">
                    <a16:creationId xmlns:a16="http://schemas.microsoft.com/office/drawing/2014/main" id="{B665D8E5-12D0-344B-B7F8-55EF56DDE6D0}"/>
                  </a:ext>
                </a:extLst>
              </p:cNvPr>
              <p:cNvSpPr txBox="1">
                <a:spLocks noRot="1" noChangeAspect="1" noMove="1" noResize="1" noEditPoints="1" noAdjustHandles="1" noChangeArrowheads="1" noChangeShapeType="1" noTextEdit="1"/>
              </p:cNvSpPr>
              <p:nvPr/>
            </p:nvSpPr>
            <p:spPr>
              <a:xfrm>
                <a:off x="7585481" y="2561426"/>
                <a:ext cx="283090" cy="276999"/>
              </a:xfrm>
              <a:prstGeom prst="rect">
                <a:avLst/>
              </a:prstGeom>
              <a:blipFill>
                <a:blip r:embed="rId34"/>
                <a:stretch>
                  <a:fillRect l="-16667"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6" name="TextBox 425">
                <a:extLst>
                  <a:ext uri="{FF2B5EF4-FFF2-40B4-BE49-F238E27FC236}">
                    <a16:creationId xmlns:a16="http://schemas.microsoft.com/office/drawing/2014/main" id="{993EC1F0-D217-CB45-8CEE-1C0637C26570}"/>
                  </a:ext>
                </a:extLst>
              </p:cNvPr>
              <p:cNvSpPr txBox="1"/>
              <p:nvPr/>
            </p:nvSpPr>
            <p:spPr>
              <a:xfrm>
                <a:off x="7581714" y="3538214"/>
                <a:ext cx="3158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sub>
                      </m:sSub>
                    </m:oMath>
                  </m:oMathPara>
                </a14:m>
                <a:endParaRPr lang="en-US" dirty="0"/>
              </a:p>
            </p:txBody>
          </p:sp>
        </mc:Choice>
        <mc:Fallback xmlns="">
          <p:sp>
            <p:nvSpPr>
              <p:cNvPr id="426" name="TextBox 425">
                <a:extLst>
                  <a:ext uri="{FF2B5EF4-FFF2-40B4-BE49-F238E27FC236}">
                    <a16:creationId xmlns:a16="http://schemas.microsoft.com/office/drawing/2014/main" id="{993EC1F0-D217-CB45-8CEE-1C0637C26570}"/>
                  </a:ext>
                </a:extLst>
              </p:cNvPr>
              <p:cNvSpPr txBox="1">
                <a:spLocks noRot="1" noChangeAspect="1" noMove="1" noResize="1" noEditPoints="1" noAdjustHandles="1" noChangeArrowheads="1" noChangeShapeType="1" noTextEdit="1"/>
              </p:cNvSpPr>
              <p:nvPr/>
            </p:nvSpPr>
            <p:spPr>
              <a:xfrm>
                <a:off x="7581714" y="3538214"/>
                <a:ext cx="315856" cy="276999"/>
              </a:xfrm>
              <a:prstGeom prst="rect">
                <a:avLst/>
              </a:prstGeom>
              <a:blipFill>
                <a:blip r:embed="rId35"/>
                <a:stretch>
                  <a:fillRect l="-15385" b="-27273"/>
                </a:stretch>
              </a:blipFill>
            </p:spPr>
            <p:txBody>
              <a:bodyPr/>
              <a:lstStyle/>
              <a:p>
                <a:r>
                  <a:rPr lang="en-US">
                    <a:noFill/>
                  </a:rPr>
                  <a:t> </a:t>
                </a:r>
              </a:p>
            </p:txBody>
          </p:sp>
        </mc:Fallback>
      </mc:AlternateContent>
      <p:grpSp>
        <p:nvGrpSpPr>
          <p:cNvPr id="427" name="Group 426">
            <a:extLst>
              <a:ext uri="{FF2B5EF4-FFF2-40B4-BE49-F238E27FC236}">
                <a16:creationId xmlns:a16="http://schemas.microsoft.com/office/drawing/2014/main" id="{3383A149-82CA-6E45-A949-2A3780809A83}"/>
              </a:ext>
            </a:extLst>
          </p:cNvPr>
          <p:cNvGrpSpPr/>
          <p:nvPr/>
        </p:nvGrpSpPr>
        <p:grpSpPr>
          <a:xfrm>
            <a:off x="5081128" y="2168264"/>
            <a:ext cx="2770160" cy="1496339"/>
            <a:chOff x="4790193" y="1286884"/>
            <a:chExt cx="2077620" cy="1122254"/>
          </a:xfrm>
        </p:grpSpPr>
        <p:grpSp>
          <p:nvGrpSpPr>
            <p:cNvPr id="428" name="Group 427">
              <a:extLst>
                <a:ext uri="{FF2B5EF4-FFF2-40B4-BE49-F238E27FC236}">
                  <a16:creationId xmlns:a16="http://schemas.microsoft.com/office/drawing/2014/main" id="{5F5E3B7C-EADA-3A4D-B7F4-095315872EDD}"/>
                </a:ext>
              </a:extLst>
            </p:cNvPr>
            <p:cNvGrpSpPr/>
            <p:nvPr/>
          </p:nvGrpSpPr>
          <p:grpSpPr>
            <a:xfrm>
              <a:off x="4790193" y="1286884"/>
              <a:ext cx="1410716" cy="82657"/>
              <a:chOff x="3312543" y="2369387"/>
              <a:chExt cx="4267200" cy="241541"/>
            </a:xfrm>
            <a:noFill/>
          </p:grpSpPr>
          <p:sp>
            <p:nvSpPr>
              <p:cNvPr id="535" name="Rectangle 534">
                <a:extLst>
                  <a:ext uri="{FF2B5EF4-FFF2-40B4-BE49-F238E27FC236}">
                    <a16:creationId xmlns:a16="http://schemas.microsoft.com/office/drawing/2014/main" id="{018D583F-2BB7-FD4A-9879-3C75C54CD16B}"/>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36" name="Straight Connector 535">
                <a:extLst>
                  <a:ext uri="{FF2B5EF4-FFF2-40B4-BE49-F238E27FC236}">
                    <a16:creationId xmlns:a16="http://schemas.microsoft.com/office/drawing/2014/main" id="{D3FE529D-C328-BD48-9E8E-8D07DA37393A}"/>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7" name="Straight Connector 536">
                <a:extLst>
                  <a:ext uri="{FF2B5EF4-FFF2-40B4-BE49-F238E27FC236}">
                    <a16:creationId xmlns:a16="http://schemas.microsoft.com/office/drawing/2014/main" id="{59CA5C20-690F-6942-A631-0E36A5493BC9}"/>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8" name="Straight Connector 537">
                <a:extLst>
                  <a:ext uri="{FF2B5EF4-FFF2-40B4-BE49-F238E27FC236}">
                    <a16:creationId xmlns:a16="http://schemas.microsoft.com/office/drawing/2014/main" id="{2F193978-3D30-BA48-948B-A0F7054CFD67}"/>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9" name="Straight Connector 538">
                <a:extLst>
                  <a:ext uri="{FF2B5EF4-FFF2-40B4-BE49-F238E27FC236}">
                    <a16:creationId xmlns:a16="http://schemas.microsoft.com/office/drawing/2014/main" id="{16DDE113-AEAC-5A42-98DB-BBF5FD59080F}"/>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0" name="Straight Connector 539">
                <a:extLst>
                  <a:ext uri="{FF2B5EF4-FFF2-40B4-BE49-F238E27FC236}">
                    <a16:creationId xmlns:a16="http://schemas.microsoft.com/office/drawing/2014/main" id="{45A6D5C9-EE44-2C42-96E5-23D651A08723}"/>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1" name="Straight Connector 540">
                <a:extLst>
                  <a:ext uri="{FF2B5EF4-FFF2-40B4-BE49-F238E27FC236}">
                    <a16:creationId xmlns:a16="http://schemas.microsoft.com/office/drawing/2014/main" id="{48D20CF3-4B87-D44F-A3BB-491D531AD30F}"/>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2" name="Straight Connector 541">
                <a:extLst>
                  <a:ext uri="{FF2B5EF4-FFF2-40B4-BE49-F238E27FC236}">
                    <a16:creationId xmlns:a16="http://schemas.microsoft.com/office/drawing/2014/main" id="{315CB384-8060-A848-9AA8-31207942B9E8}"/>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3" name="Straight Connector 542">
                <a:extLst>
                  <a:ext uri="{FF2B5EF4-FFF2-40B4-BE49-F238E27FC236}">
                    <a16:creationId xmlns:a16="http://schemas.microsoft.com/office/drawing/2014/main" id="{5C320748-908D-BE43-AEDE-E01BE40CC27B}"/>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4" name="Straight Connector 543">
                <a:extLst>
                  <a:ext uri="{FF2B5EF4-FFF2-40B4-BE49-F238E27FC236}">
                    <a16:creationId xmlns:a16="http://schemas.microsoft.com/office/drawing/2014/main" id="{84A816A2-211D-C142-906C-73E8070F6A2A}"/>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5" name="Straight Connector 544">
                <a:extLst>
                  <a:ext uri="{FF2B5EF4-FFF2-40B4-BE49-F238E27FC236}">
                    <a16:creationId xmlns:a16="http://schemas.microsoft.com/office/drawing/2014/main" id="{3A737FB5-EB24-7A41-8291-0D9626670622}"/>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6" name="Straight Connector 545">
                <a:extLst>
                  <a:ext uri="{FF2B5EF4-FFF2-40B4-BE49-F238E27FC236}">
                    <a16:creationId xmlns:a16="http://schemas.microsoft.com/office/drawing/2014/main" id="{3A9C17D6-1428-7C4B-939F-4951C5D3D7D3}"/>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7" name="Straight Connector 546">
                <a:extLst>
                  <a:ext uri="{FF2B5EF4-FFF2-40B4-BE49-F238E27FC236}">
                    <a16:creationId xmlns:a16="http://schemas.microsoft.com/office/drawing/2014/main" id="{EDCA89B7-D21F-1F4F-8E04-CA1F0F9871C7}"/>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8" name="Straight Connector 547">
                <a:extLst>
                  <a:ext uri="{FF2B5EF4-FFF2-40B4-BE49-F238E27FC236}">
                    <a16:creationId xmlns:a16="http://schemas.microsoft.com/office/drawing/2014/main" id="{79F84B9A-14DB-B54C-B229-DAD4572DBBDE}"/>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49" name="Straight Connector 548">
                <a:extLst>
                  <a:ext uri="{FF2B5EF4-FFF2-40B4-BE49-F238E27FC236}">
                    <a16:creationId xmlns:a16="http://schemas.microsoft.com/office/drawing/2014/main" id="{7A588561-3667-814C-A759-F02C5391AEE0}"/>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50" name="Straight Connector 549">
                <a:extLst>
                  <a:ext uri="{FF2B5EF4-FFF2-40B4-BE49-F238E27FC236}">
                    <a16:creationId xmlns:a16="http://schemas.microsoft.com/office/drawing/2014/main" id="{45FC198A-B715-F641-91DF-D827BCC46765}"/>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51" name="Straight Connector 550">
                <a:extLst>
                  <a:ext uri="{FF2B5EF4-FFF2-40B4-BE49-F238E27FC236}">
                    <a16:creationId xmlns:a16="http://schemas.microsoft.com/office/drawing/2014/main" id="{BFDA3945-D95D-B747-A4B6-38B387D7DDAB}"/>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29" name="Rectangle 428">
              <a:extLst>
                <a:ext uri="{FF2B5EF4-FFF2-40B4-BE49-F238E27FC236}">
                  <a16:creationId xmlns:a16="http://schemas.microsoft.com/office/drawing/2014/main" id="{E8E02921-858F-1D49-BB84-24E575B48036}"/>
                </a:ext>
              </a:extLst>
            </p:cNvPr>
            <p:cNvSpPr/>
            <p:nvPr/>
          </p:nvSpPr>
          <p:spPr>
            <a:xfrm>
              <a:off x="6531723" y="1286884"/>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0" name="Group 429">
              <a:extLst>
                <a:ext uri="{FF2B5EF4-FFF2-40B4-BE49-F238E27FC236}">
                  <a16:creationId xmlns:a16="http://schemas.microsoft.com/office/drawing/2014/main" id="{76C6FCF2-C77A-7D41-B825-07E13D02E888}"/>
                </a:ext>
              </a:extLst>
            </p:cNvPr>
            <p:cNvGrpSpPr/>
            <p:nvPr/>
          </p:nvGrpSpPr>
          <p:grpSpPr>
            <a:xfrm>
              <a:off x="4790193" y="1442848"/>
              <a:ext cx="1410716" cy="82657"/>
              <a:chOff x="3312543" y="2369387"/>
              <a:chExt cx="4267200" cy="241541"/>
            </a:xfrm>
            <a:noFill/>
          </p:grpSpPr>
          <p:sp>
            <p:nvSpPr>
              <p:cNvPr id="518" name="Rectangle 517">
                <a:extLst>
                  <a:ext uri="{FF2B5EF4-FFF2-40B4-BE49-F238E27FC236}">
                    <a16:creationId xmlns:a16="http://schemas.microsoft.com/office/drawing/2014/main" id="{F69BE072-9472-2D44-8C1E-79AAB90CEA81}"/>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19" name="Straight Connector 518">
                <a:extLst>
                  <a:ext uri="{FF2B5EF4-FFF2-40B4-BE49-F238E27FC236}">
                    <a16:creationId xmlns:a16="http://schemas.microsoft.com/office/drawing/2014/main" id="{F945F177-003F-C147-84EF-06694A4E023E}"/>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0" name="Straight Connector 519">
                <a:extLst>
                  <a:ext uri="{FF2B5EF4-FFF2-40B4-BE49-F238E27FC236}">
                    <a16:creationId xmlns:a16="http://schemas.microsoft.com/office/drawing/2014/main" id="{37AD39AB-7544-A94A-96B8-C6B09D6409B5}"/>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1" name="Straight Connector 520">
                <a:extLst>
                  <a:ext uri="{FF2B5EF4-FFF2-40B4-BE49-F238E27FC236}">
                    <a16:creationId xmlns:a16="http://schemas.microsoft.com/office/drawing/2014/main" id="{3CC955AB-3E7D-F14D-A732-69E6A22F898D}"/>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2" name="Straight Connector 521">
                <a:extLst>
                  <a:ext uri="{FF2B5EF4-FFF2-40B4-BE49-F238E27FC236}">
                    <a16:creationId xmlns:a16="http://schemas.microsoft.com/office/drawing/2014/main" id="{51093D30-F98D-CB47-B539-343F81EC0D9E}"/>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3" name="Straight Connector 522">
                <a:extLst>
                  <a:ext uri="{FF2B5EF4-FFF2-40B4-BE49-F238E27FC236}">
                    <a16:creationId xmlns:a16="http://schemas.microsoft.com/office/drawing/2014/main" id="{E13BF05A-376B-D049-BE21-4502BD0717EE}"/>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4" name="Straight Connector 523">
                <a:extLst>
                  <a:ext uri="{FF2B5EF4-FFF2-40B4-BE49-F238E27FC236}">
                    <a16:creationId xmlns:a16="http://schemas.microsoft.com/office/drawing/2014/main" id="{121A4DCE-1970-3149-BF2F-6EDFEEB0CA66}"/>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5" name="Straight Connector 524">
                <a:extLst>
                  <a:ext uri="{FF2B5EF4-FFF2-40B4-BE49-F238E27FC236}">
                    <a16:creationId xmlns:a16="http://schemas.microsoft.com/office/drawing/2014/main" id="{81722A14-990F-8A43-BF5B-BB61243A8EE4}"/>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6" name="Straight Connector 525">
                <a:extLst>
                  <a:ext uri="{FF2B5EF4-FFF2-40B4-BE49-F238E27FC236}">
                    <a16:creationId xmlns:a16="http://schemas.microsoft.com/office/drawing/2014/main" id="{CADAB9AD-E09C-144A-8BB6-FBF12B5270FC}"/>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7" name="Straight Connector 526">
                <a:extLst>
                  <a:ext uri="{FF2B5EF4-FFF2-40B4-BE49-F238E27FC236}">
                    <a16:creationId xmlns:a16="http://schemas.microsoft.com/office/drawing/2014/main" id="{8A0E72D8-4D16-DE4B-A3E6-A344F42BC3D2}"/>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8" name="Straight Connector 527">
                <a:extLst>
                  <a:ext uri="{FF2B5EF4-FFF2-40B4-BE49-F238E27FC236}">
                    <a16:creationId xmlns:a16="http://schemas.microsoft.com/office/drawing/2014/main" id="{ACA17555-218F-414C-81C4-C52077C4ED37}"/>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29" name="Straight Connector 528">
                <a:extLst>
                  <a:ext uri="{FF2B5EF4-FFF2-40B4-BE49-F238E27FC236}">
                    <a16:creationId xmlns:a16="http://schemas.microsoft.com/office/drawing/2014/main" id="{F8B62D97-90EB-CC41-A719-7549D7837190}"/>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0" name="Straight Connector 529">
                <a:extLst>
                  <a:ext uri="{FF2B5EF4-FFF2-40B4-BE49-F238E27FC236}">
                    <a16:creationId xmlns:a16="http://schemas.microsoft.com/office/drawing/2014/main" id="{38D1D17E-E57C-394D-A77C-F4F4C4FD1334}"/>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1" name="Straight Connector 530">
                <a:extLst>
                  <a:ext uri="{FF2B5EF4-FFF2-40B4-BE49-F238E27FC236}">
                    <a16:creationId xmlns:a16="http://schemas.microsoft.com/office/drawing/2014/main" id="{1357E28F-B577-7841-9D6D-0C2D8A015E5C}"/>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2" name="Straight Connector 531">
                <a:extLst>
                  <a:ext uri="{FF2B5EF4-FFF2-40B4-BE49-F238E27FC236}">
                    <a16:creationId xmlns:a16="http://schemas.microsoft.com/office/drawing/2014/main" id="{D8BEEBF9-D1E3-934B-931B-E5C02E46FB22}"/>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3" name="Straight Connector 532">
                <a:extLst>
                  <a:ext uri="{FF2B5EF4-FFF2-40B4-BE49-F238E27FC236}">
                    <a16:creationId xmlns:a16="http://schemas.microsoft.com/office/drawing/2014/main" id="{735F1430-E60C-BC4F-AC65-50E1E3BA9D09}"/>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34" name="Straight Connector 533">
                <a:extLst>
                  <a:ext uri="{FF2B5EF4-FFF2-40B4-BE49-F238E27FC236}">
                    <a16:creationId xmlns:a16="http://schemas.microsoft.com/office/drawing/2014/main" id="{6E1EAC12-353F-EC46-B43E-B218EE3E35EB}"/>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1" name="Rectangle 430">
              <a:extLst>
                <a:ext uri="{FF2B5EF4-FFF2-40B4-BE49-F238E27FC236}">
                  <a16:creationId xmlns:a16="http://schemas.microsoft.com/office/drawing/2014/main" id="{FF537750-5FF6-9142-8DAA-87BA19B3A8C3}"/>
                </a:ext>
              </a:extLst>
            </p:cNvPr>
            <p:cNvSpPr/>
            <p:nvPr/>
          </p:nvSpPr>
          <p:spPr>
            <a:xfrm>
              <a:off x="6531723" y="1442848"/>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2" name="Group 431">
              <a:extLst>
                <a:ext uri="{FF2B5EF4-FFF2-40B4-BE49-F238E27FC236}">
                  <a16:creationId xmlns:a16="http://schemas.microsoft.com/office/drawing/2014/main" id="{9D428400-12A2-2542-BC4E-F8CDECB6E6E9}"/>
                </a:ext>
              </a:extLst>
            </p:cNvPr>
            <p:cNvGrpSpPr/>
            <p:nvPr/>
          </p:nvGrpSpPr>
          <p:grpSpPr>
            <a:xfrm>
              <a:off x="4790193" y="1598812"/>
              <a:ext cx="1410716" cy="82657"/>
              <a:chOff x="3312543" y="2369387"/>
              <a:chExt cx="4267200" cy="241541"/>
            </a:xfrm>
            <a:noFill/>
          </p:grpSpPr>
          <p:sp>
            <p:nvSpPr>
              <p:cNvPr id="501" name="Rectangle 500">
                <a:extLst>
                  <a:ext uri="{FF2B5EF4-FFF2-40B4-BE49-F238E27FC236}">
                    <a16:creationId xmlns:a16="http://schemas.microsoft.com/office/drawing/2014/main" id="{C5F5D933-9EB4-9E43-ADE7-BD1C7D8B8D76}"/>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2" name="Straight Connector 501">
                <a:extLst>
                  <a:ext uri="{FF2B5EF4-FFF2-40B4-BE49-F238E27FC236}">
                    <a16:creationId xmlns:a16="http://schemas.microsoft.com/office/drawing/2014/main" id="{8B40209A-FA32-C048-8D56-4B7B9DA76855}"/>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3" name="Straight Connector 502">
                <a:extLst>
                  <a:ext uri="{FF2B5EF4-FFF2-40B4-BE49-F238E27FC236}">
                    <a16:creationId xmlns:a16="http://schemas.microsoft.com/office/drawing/2014/main" id="{B2F7C35A-7E88-5048-B7E4-E933E863D226}"/>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4" name="Straight Connector 503">
                <a:extLst>
                  <a:ext uri="{FF2B5EF4-FFF2-40B4-BE49-F238E27FC236}">
                    <a16:creationId xmlns:a16="http://schemas.microsoft.com/office/drawing/2014/main" id="{8C297214-55B5-CF40-A72B-276CCAE31D08}"/>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5" name="Straight Connector 504">
                <a:extLst>
                  <a:ext uri="{FF2B5EF4-FFF2-40B4-BE49-F238E27FC236}">
                    <a16:creationId xmlns:a16="http://schemas.microsoft.com/office/drawing/2014/main" id="{4BFD85BD-A1F4-F64F-8F82-D715A99C7DD0}"/>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6" name="Straight Connector 505">
                <a:extLst>
                  <a:ext uri="{FF2B5EF4-FFF2-40B4-BE49-F238E27FC236}">
                    <a16:creationId xmlns:a16="http://schemas.microsoft.com/office/drawing/2014/main" id="{18093BF9-5422-BF41-BAF2-B4E2D3ABFC73}"/>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7" name="Straight Connector 506">
                <a:extLst>
                  <a:ext uri="{FF2B5EF4-FFF2-40B4-BE49-F238E27FC236}">
                    <a16:creationId xmlns:a16="http://schemas.microsoft.com/office/drawing/2014/main" id="{6529F9B3-2226-CA4A-AEF9-99364035FEDA}"/>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8" name="Straight Connector 507">
                <a:extLst>
                  <a:ext uri="{FF2B5EF4-FFF2-40B4-BE49-F238E27FC236}">
                    <a16:creationId xmlns:a16="http://schemas.microsoft.com/office/drawing/2014/main" id="{6E75B482-D733-4046-87AD-784DBF7D08A1}"/>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9" name="Straight Connector 508">
                <a:extLst>
                  <a:ext uri="{FF2B5EF4-FFF2-40B4-BE49-F238E27FC236}">
                    <a16:creationId xmlns:a16="http://schemas.microsoft.com/office/drawing/2014/main" id="{035FA2E1-ECDA-A845-A350-D27E3D60B564}"/>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0" name="Straight Connector 509">
                <a:extLst>
                  <a:ext uri="{FF2B5EF4-FFF2-40B4-BE49-F238E27FC236}">
                    <a16:creationId xmlns:a16="http://schemas.microsoft.com/office/drawing/2014/main" id="{2134B0AD-8FC8-2046-ADCE-8ACE574D37CB}"/>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1" name="Straight Connector 510">
                <a:extLst>
                  <a:ext uri="{FF2B5EF4-FFF2-40B4-BE49-F238E27FC236}">
                    <a16:creationId xmlns:a16="http://schemas.microsoft.com/office/drawing/2014/main" id="{A58B4731-8D48-5A4A-B5F4-478E42CA3D9E}"/>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2" name="Straight Connector 511">
                <a:extLst>
                  <a:ext uri="{FF2B5EF4-FFF2-40B4-BE49-F238E27FC236}">
                    <a16:creationId xmlns:a16="http://schemas.microsoft.com/office/drawing/2014/main" id="{C7C07B0C-6E2B-974A-B934-CFFA1EE81784}"/>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3" name="Straight Connector 512">
                <a:extLst>
                  <a:ext uri="{FF2B5EF4-FFF2-40B4-BE49-F238E27FC236}">
                    <a16:creationId xmlns:a16="http://schemas.microsoft.com/office/drawing/2014/main" id="{1E1D9BA9-7CF3-D040-B137-935A5CF61E70}"/>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4" name="Straight Connector 513">
                <a:extLst>
                  <a:ext uri="{FF2B5EF4-FFF2-40B4-BE49-F238E27FC236}">
                    <a16:creationId xmlns:a16="http://schemas.microsoft.com/office/drawing/2014/main" id="{8683308C-F435-2747-8A1D-A9D2D0F9CE07}"/>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5" name="Straight Connector 514">
                <a:extLst>
                  <a:ext uri="{FF2B5EF4-FFF2-40B4-BE49-F238E27FC236}">
                    <a16:creationId xmlns:a16="http://schemas.microsoft.com/office/drawing/2014/main" id="{F8674830-58D9-CC4E-8AEA-1E78C94DFF23}"/>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6" name="Straight Connector 515">
                <a:extLst>
                  <a:ext uri="{FF2B5EF4-FFF2-40B4-BE49-F238E27FC236}">
                    <a16:creationId xmlns:a16="http://schemas.microsoft.com/office/drawing/2014/main" id="{07A804E0-BD60-B245-93B3-116838FEF210}"/>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17" name="Straight Connector 516">
                <a:extLst>
                  <a:ext uri="{FF2B5EF4-FFF2-40B4-BE49-F238E27FC236}">
                    <a16:creationId xmlns:a16="http://schemas.microsoft.com/office/drawing/2014/main" id="{585D7CF5-053B-7B40-8500-284DA38702B4}"/>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3" name="Rectangle 432">
              <a:extLst>
                <a:ext uri="{FF2B5EF4-FFF2-40B4-BE49-F238E27FC236}">
                  <a16:creationId xmlns:a16="http://schemas.microsoft.com/office/drawing/2014/main" id="{61C79FE7-8197-7C4E-9075-F510E230F08A}"/>
                </a:ext>
              </a:extLst>
            </p:cNvPr>
            <p:cNvSpPr/>
            <p:nvPr/>
          </p:nvSpPr>
          <p:spPr>
            <a:xfrm>
              <a:off x="6531723" y="1598811"/>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4" name="Group 433">
              <a:extLst>
                <a:ext uri="{FF2B5EF4-FFF2-40B4-BE49-F238E27FC236}">
                  <a16:creationId xmlns:a16="http://schemas.microsoft.com/office/drawing/2014/main" id="{76A7D976-003C-5649-B3B6-125EED03AD15}"/>
                </a:ext>
              </a:extLst>
            </p:cNvPr>
            <p:cNvGrpSpPr/>
            <p:nvPr/>
          </p:nvGrpSpPr>
          <p:grpSpPr>
            <a:xfrm>
              <a:off x="4790193" y="1754776"/>
              <a:ext cx="1410716" cy="82657"/>
              <a:chOff x="3312543" y="2369387"/>
              <a:chExt cx="4267200" cy="241541"/>
            </a:xfrm>
            <a:noFill/>
          </p:grpSpPr>
          <p:sp>
            <p:nvSpPr>
              <p:cNvPr id="484" name="Rectangle 483">
                <a:extLst>
                  <a:ext uri="{FF2B5EF4-FFF2-40B4-BE49-F238E27FC236}">
                    <a16:creationId xmlns:a16="http://schemas.microsoft.com/office/drawing/2014/main" id="{4A046D46-39A3-EE48-8D33-05D4EB3A5256}"/>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5" name="Straight Connector 484">
                <a:extLst>
                  <a:ext uri="{FF2B5EF4-FFF2-40B4-BE49-F238E27FC236}">
                    <a16:creationId xmlns:a16="http://schemas.microsoft.com/office/drawing/2014/main" id="{4FCA96EB-F2C8-AB4D-954F-FDDFB6FF7B53}"/>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6" name="Straight Connector 485">
                <a:extLst>
                  <a:ext uri="{FF2B5EF4-FFF2-40B4-BE49-F238E27FC236}">
                    <a16:creationId xmlns:a16="http://schemas.microsoft.com/office/drawing/2014/main" id="{1E58F8F4-A363-C847-B2F5-2B4C28B1D1A4}"/>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7" name="Straight Connector 486">
                <a:extLst>
                  <a:ext uri="{FF2B5EF4-FFF2-40B4-BE49-F238E27FC236}">
                    <a16:creationId xmlns:a16="http://schemas.microsoft.com/office/drawing/2014/main" id="{D0B7FF1E-269F-224A-A530-97FC1BD99B8A}"/>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8" name="Straight Connector 487">
                <a:extLst>
                  <a:ext uri="{FF2B5EF4-FFF2-40B4-BE49-F238E27FC236}">
                    <a16:creationId xmlns:a16="http://schemas.microsoft.com/office/drawing/2014/main" id="{517DC646-1B3A-C445-8D41-5A46A6748D0E}"/>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9" name="Straight Connector 488">
                <a:extLst>
                  <a:ext uri="{FF2B5EF4-FFF2-40B4-BE49-F238E27FC236}">
                    <a16:creationId xmlns:a16="http://schemas.microsoft.com/office/drawing/2014/main" id="{42F93F8A-5653-AA49-BBBF-D19B99CD6A44}"/>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0" name="Straight Connector 489">
                <a:extLst>
                  <a:ext uri="{FF2B5EF4-FFF2-40B4-BE49-F238E27FC236}">
                    <a16:creationId xmlns:a16="http://schemas.microsoft.com/office/drawing/2014/main" id="{BD119900-7FC8-6B4B-A7E6-6B53192EFA15}"/>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1" name="Straight Connector 490">
                <a:extLst>
                  <a:ext uri="{FF2B5EF4-FFF2-40B4-BE49-F238E27FC236}">
                    <a16:creationId xmlns:a16="http://schemas.microsoft.com/office/drawing/2014/main" id="{3B4FC903-0F10-214D-AA72-1589009D6DFF}"/>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2" name="Straight Connector 491">
                <a:extLst>
                  <a:ext uri="{FF2B5EF4-FFF2-40B4-BE49-F238E27FC236}">
                    <a16:creationId xmlns:a16="http://schemas.microsoft.com/office/drawing/2014/main" id="{4C99485B-2145-A546-9DF1-049E3D3EE2F7}"/>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3" name="Straight Connector 492">
                <a:extLst>
                  <a:ext uri="{FF2B5EF4-FFF2-40B4-BE49-F238E27FC236}">
                    <a16:creationId xmlns:a16="http://schemas.microsoft.com/office/drawing/2014/main" id="{2B4178B3-6D7E-A147-8C55-71686FB84FE6}"/>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4" name="Straight Connector 493">
                <a:extLst>
                  <a:ext uri="{FF2B5EF4-FFF2-40B4-BE49-F238E27FC236}">
                    <a16:creationId xmlns:a16="http://schemas.microsoft.com/office/drawing/2014/main" id="{DB44B3DE-9CFA-7C47-8ACB-32720C85FAF1}"/>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5" name="Straight Connector 494">
                <a:extLst>
                  <a:ext uri="{FF2B5EF4-FFF2-40B4-BE49-F238E27FC236}">
                    <a16:creationId xmlns:a16="http://schemas.microsoft.com/office/drawing/2014/main" id="{B02C4672-7A75-AA4D-8136-B746CF4A19D6}"/>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6" name="Straight Connector 495">
                <a:extLst>
                  <a:ext uri="{FF2B5EF4-FFF2-40B4-BE49-F238E27FC236}">
                    <a16:creationId xmlns:a16="http://schemas.microsoft.com/office/drawing/2014/main" id="{268A205F-2876-364B-B3D9-AE179484F76F}"/>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7" name="Straight Connector 496">
                <a:extLst>
                  <a:ext uri="{FF2B5EF4-FFF2-40B4-BE49-F238E27FC236}">
                    <a16:creationId xmlns:a16="http://schemas.microsoft.com/office/drawing/2014/main" id="{B15C9C8C-2C22-9545-BA44-0F8E4A91CD0C}"/>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8" name="Straight Connector 497">
                <a:extLst>
                  <a:ext uri="{FF2B5EF4-FFF2-40B4-BE49-F238E27FC236}">
                    <a16:creationId xmlns:a16="http://schemas.microsoft.com/office/drawing/2014/main" id="{667BC0F5-2DBF-BF42-A959-73133FC25C29}"/>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99" name="Straight Connector 498">
                <a:extLst>
                  <a:ext uri="{FF2B5EF4-FFF2-40B4-BE49-F238E27FC236}">
                    <a16:creationId xmlns:a16="http://schemas.microsoft.com/office/drawing/2014/main" id="{A7F6E070-30C1-114D-A95B-8CECCB29C4C1}"/>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500" name="Straight Connector 499">
                <a:extLst>
                  <a:ext uri="{FF2B5EF4-FFF2-40B4-BE49-F238E27FC236}">
                    <a16:creationId xmlns:a16="http://schemas.microsoft.com/office/drawing/2014/main" id="{B1C09E74-DE94-2344-861C-967839AACABC}"/>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5" name="Rectangle 434">
              <a:extLst>
                <a:ext uri="{FF2B5EF4-FFF2-40B4-BE49-F238E27FC236}">
                  <a16:creationId xmlns:a16="http://schemas.microsoft.com/office/drawing/2014/main" id="{5D2B8B22-D895-7E43-8CF8-B2E74DF128BD}"/>
                </a:ext>
              </a:extLst>
            </p:cNvPr>
            <p:cNvSpPr/>
            <p:nvPr/>
          </p:nvSpPr>
          <p:spPr>
            <a:xfrm>
              <a:off x="6531723" y="1754776"/>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6" name="Group 435">
              <a:extLst>
                <a:ext uri="{FF2B5EF4-FFF2-40B4-BE49-F238E27FC236}">
                  <a16:creationId xmlns:a16="http://schemas.microsoft.com/office/drawing/2014/main" id="{C4985F60-9F0C-CF4F-8982-FFC6B9A50707}"/>
                </a:ext>
              </a:extLst>
            </p:cNvPr>
            <p:cNvGrpSpPr/>
            <p:nvPr/>
          </p:nvGrpSpPr>
          <p:grpSpPr>
            <a:xfrm>
              <a:off x="4790193" y="2170516"/>
              <a:ext cx="1410716" cy="82657"/>
              <a:chOff x="3312543" y="2369387"/>
              <a:chExt cx="4267200" cy="241541"/>
            </a:xfrm>
            <a:noFill/>
          </p:grpSpPr>
          <p:sp>
            <p:nvSpPr>
              <p:cNvPr id="467" name="Rectangle 466">
                <a:extLst>
                  <a:ext uri="{FF2B5EF4-FFF2-40B4-BE49-F238E27FC236}">
                    <a16:creationId xmlns:a16="http://schemas.microsoft.com/office/drawing/2014/main" id="{795ECE60-76B4-7141-9562-E7E896ABBC60}"/>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68" name="Straight Connector 467">
                <a:extLst>
                  <a:ext uri="{FF2B5EF4-FFF2-40B4-BE49-F238E27FC236}">
                    <a16:creationId xmlns:a16="http://schemas.microsoft.com/office/drawing/2014/main" id="{B3277537-8A76-7E46-90DA-8B1B3DB38503}"/>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9" name="Straight Connector 468">
                <a:extLst>
                  <a:ext uri="{FF2B5EF4-FFF2-40B4-BE49-F238E27FC236}">
                    <a16:creationId xmlns:a16="http://schemas.microsoft.com/office/drawing/2014/main" id="{B64E62C4-11B7-954D-89FA-2D09EA980050}"/>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0" name="Straight Connector 469">
                <a:extLst>
                  <a:ext uri="{FF2B5EF4-FFF2-40B4-BE49-F238E27FC236}">
                    <a16:creationId xmlns:a16="http://schemas.microsoft.com/office/drawing/2014/main" id="{838CF24A-5445-6844-A2A2-8D4E6AE42446}"/>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1" name="Straight Connector 470">
                <a:extLst>
                  <a:ext uri="{FF2B5EF4-FFF2-40B4-BE49-F238E27FC236}">
                    <a16:creationId xmlns:a16="http://schemas.microsoft.com/office/drawing/2014/main" id="{E8DFBDA7-A706-414A-94AC-DF55FA888AD2}"/>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2" name="Straight Connector 471">
                <a:extLst>
                  <a:ext uri="{FF2B5EF4-FFF2-40B4-BE49-F238E27FC236}">
                    <a16:creationId xmlns:a16="http://schemas.microsoft.com/office/drawing/2014/main" id="{E9ABE706-8BF0-1148-B7E8-0F4998E7358A}"/>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3" name="Straight Connector 472">
                <a:extLst>
                  <a:ext uri="{FF2B5EF4-FFF2-40B4-BE49-F238E27FC236}">
                    <a16:creationId xmlns:a16="http://schemas.microsoft.com/office/drawing/2014/main" id="{227A6747-EB3F-2843-9AD0-1BA3FF70E01F}"/>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4" name="Straight Connector 473">
                <a:extLst>
                  <a:ext uri="{FF2B5EF4-FFF2-40B4-BE49-F238E27FC236}">
                    <a16:creationId xmlns:a16="http://schemas.microsoft.com/office/drawing/2014/main" id="{EC3A68D3-45E4-D643-8FEE-2F05735EEE33}"/>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5" name="Straight Connector 474">
                <a:extLst>
                  <a:ext uri="{FF2B5EF4-FFF2-40B4-BE49-F238E27FC236}">
                    <a16:creationId xmlns:a16="http://schemas.microsoft.com/office/drawing/2014/main" id="{0E34FB55-9517-8F40-AB35-0C9F3A1B47F0}"/>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6" name="Straight Connector 475">
                <a:extLst>
                  <a:ext uri="{FF2B5EF4-FFF2-40B4-BE49-F238E27FC236}">
                    <a16:creationId xmlns:a16="http://schemas.microsoft.com/office/drawing/2014/main" id="{13A465FF-5F23-B24C-9278-26049C136978}"/>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7" name="Straight Connector 476">
                <a:extLst>
                  <a:ext uri="{FF2B5EF4-FFF2-40B4-BE49-F238E27FC236}">
                    <a16:creationId xmlns:a16="http://schemas.microsoft.com/office/drawing/2014/main" id="{9617A7DB-3385-9C42-9EB9-4FCEA131F66A}"/>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8" name="Straight Connector 477">
                <a:extLst>
                  <a:ext uri="{FF2B5EF4-FFF2-40B4-BE49-F238E27FC236}">
                    <a16:creationId xmlns:a16="http://schemas.microsoft.com/office/drawing/2014/main" id="{4E3C0781-0884-764C-815C-C972B830C56A}"/>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79" name="Straight Connector 478">
                <a:extLst>
                  <a:ext uri="{FF2B5EF4-FFF2-40B4-BE49-F238E27FC236}">
                    <a16:creationId xmlns:a16="http://schemas.microsoft.com/office/drawing/2014/main" id="{C55A4D08-72C7-4F4A-A931-4721D3A0A47E}"/>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0" name="Straight Connector 479">
                <a:extLst>
                  <a:ext uri="{FF2B5EF4-FFF2-40B4-BE49-F238E27FC236}">
                    <a16:creationId xmlns:a16="http://schemas.microsoft.com/office/drawing/2014/main" id="{D8792CBF-8C83-484A-9264-038C875B4EDC}"/>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1" name="Straight Connector 480">
                <a:extLst>
                  <a:ext uri="{FF2B5EF4-FFF2-40B4-BE49-F238E27FC236}">
                    <a16:creationId xmlns:a16="http://schemas.microsoft.com/office/drawing/2014/main" id="{77AB7A89-D938-9444-831A-0673DC1492E6}"/>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2" name="Straight Connector 481">
                <a:extLst>
                  <a:ext uri="{FF2B5EF4-FFF2-40B4-BE49-F238E27FC236}">
                    <a16:creationId xmlns:a16="http://schemas.microsoft.com/office/drawing/2014/main" id="{EE18F492-6702-C14D-AC68-50ADD55DF98A}"/>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83" name="Straight Connector 482">
                <a:extLst>
                  <a:ext uri="{FF2B5EF4-FFF2-40B4-BE49-F238E27FC236}">
                    <a16:creationId xmlns:a16="http://schemas.microsoft.com/office/drawing/2014/main" id="{5E3CDDE7-623F-0044-8BE4-12CA7BC74DCE}"/>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7" name="Rectangle 436">
              <a:extLst>
                <a:ext uri="{FF2B5EF4-FFF2-40B4-BE49-F238E27FC236}">
                  <a16:creationId xmlns:a16="http://schemas.microsoft.com/office/drawing/2014/main" id="{D73E69BB-4083-A64C-BA59-4C87F7A6DD9E}"/>
                </a:ext>
              </a:extLst>
            </p:cNvPr>
            <p:cNvSpPr/>
            <p:nvPr/>
          </p:nvSpPr>
          <p:spPr>
            <a:xfrm>
              <a:off x="6531723" y="2170516"/>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38" name="Group 437">
              <a:extLst>
                <a:ext uri="{FF2B5EF4-FFF2-40B4-BE49-F238E27FC236}">
                  <a16:creationId xmlns:a16="http://schemas.microsoft.com/office/drawing/2014/main" id="{C6DF42E8-7205-CC4B-98B5-A9099A6D9198}"/>
                </a:ext>
              </a:extLst>
            </p:cNvPr>
            <p:cNvGrpSpPr/>
            <p:nvPr/>
          </p:nvGrpSpPr>
          <p:grpSpPr>
            <a:xfrm>
              <a:off x="4790193" y="2326481"/>
              <a:ext cx="1410716" cy="82657"/>
              <a:chOff x="3312543" y="2369387"/>
              <a:chExt cx="4267200" cy="241541"/>
            </a:xfrm>
            <a:noFill/>
          </p:grpSpPr>
          <p:sp>
            <p:nvSpPr>
              <p:cNvPr id="450" name="Rectangle 449">
                <a:extLst>
                  <a:ext uri="{FF2B5EF4-FFF2-40B4-BE49-F238E27FC236}">
                    <a16:creationId xmlns:a16="http://schemas.microsoft.com/office/drawing/2014/main" id="{CDB015F3-91D2-074F-BB27-4BEBF74A08E3}"/>
                  </a:ext>
                </a:extLst>
              </p:cNvPr>
              <p:cNvSpPr/>
              <p:nvPr/>
            </p:nvSpPr>
            <p:spPr>
              <a:xfrm>
                <a:off x="3312543" y="2369388"/>
                <a:ext cx="4267200" cy="241539"/>
              </a:xfrm>
              <a:prstGeom prst="rect">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1" name="Straight Connector 450">
                <a:extLst>
                  <a:ext uri="{FF2B5EF4-FFF2-40B4-BE49-F238E27FC236}">
                    <a16:creationId xmlns:a16="http://schemas.microsoft.com/office/drawing/2014/main" id="{51ABB6A2-D958-724F-980D-445E6C761C50}"/>
                  </a:ext>
                </a:extLst>
              </p:cNvPr>
              <p:cNvCxnSpPr/>
              <p:nvPr/>
            </p:nvCxnSpPr>
            <p:spPr>
              <a:xfrm>
                <a:off x="358283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2" name="Straight Connector 451">
                <a:extLst>
                  <a:ext uri="{FF2B5EF4-FFF2-40B4-BE49-F238E27FC236}">
                    <a16:creationId xmlns:a16="http://schemas.microsoft.com/office/drawing/2014/main" id="{87DBECEC-CA4F-994F-AEBF-846EECD3DE88}"/>
                  </a:ext>
                </a:extLst>
              </p:cNvPr>
              <p:cNvCxnSpPr/>
              <p:nvPr/>
            </p:nvCxnSpPr>
            <p:spPr>
              <a:xfrm>
                <a:off x="383875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3" name="Straight Connector 452">
                <a:extLst>
                  <a:ext uri="{FF2B5EF4-FFF2-40B4-BE49-F238E27FC236}">
                    <a16:creationId xmlns:a16="http://schemas.microsoft.com/office/drawing/2014/main" id="{E7A9AE13-5FC8-444F-A67F-EA2867C492DE}"/>
                  </a:ext>
                </a:extLst>
              </p:cNvPr>
              <p:cNvCxnSpPr/>
              <p:nvPr/>
            </p:nvCxnSpPr>
            <p:spPr>
              <a:xfrm>
                <a:off x="407454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4" name="Straight Connector 453">
                <a:extLst>
                  <a:ext uri="{FF2B5EF4-FFF2-40B4-BE49-F238E27FC236}">
                    <a16:creationId xmlns:a16="http://schemas.microsoft.com/office/drawing/2014/main" id="{50BBAF59-0CFF-8544-B44E-7291A911DAE4}"/>
                  </a:ext>
                </a:extLst>
              </p:cNvPr>
              <p:cNvCxnSpPr/>
              <p:nvPr/>
            </p:nvCxnSpPr>
            <p:spPr>
              <a:xfrm>
                <a:off x="433046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5" name="Straight Connector 454">
                <a:extLst>
                  <a:ext uri="{FF2B5EF4-FFF2-40B4-BE49-F238E27FC236}">
                    <a16:creationId xmlns:a16="http://schemas.microsoft.com/office/drawing/2014/main" id="{21C29124-6434-174B-BDE2-54A7EECE2D2C}"/>
                  </a:ext>
                </a:extLst>
              </p:cNvPr>
              <p:cNvCxnSpPr/>
              <p:nvPr/>
            </p:nvCxnSpPr>
            <p:spPr>
              <a:xfrm>
                <a:off x="456912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6" name="Straight Connector 455">
                <a:extLst>
                  <a:ext uri="{FF2B5EF4-FFF2-40B4-BE49-F238E27FC236}">
                    <a16:creationId xmlns:a16="http://schemas.microsoft.com/office/drawing/2014/main" id="{02948E27-51BA-8C49-BD47-0EC4394E7C7E}"/>
                  </a:ext>
                </a:extLst>
              </p:cNvPr>
              <p:cNvCxnSpPr/>
              <p:nvPr/>
            </p:nvCxnSpPr>
            <p:spPr>
              <a:xfrm>
                <a:off x="482504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7" name="Straight Connector 456">
                <a:extLst>
                  <a:ext uri="{FF2B5EF4-FFF2-40B4-BE49-F238E27FC236}">
                    <a16:creationId xmlns:a16="http://schemas.microsoft.com/office/drawing/2014/main" id="{2E529F38-A0BA-ED47-8064-AD3880658D16}"/>
                  </a:ext>
                </a:extLst>
              </p:cNvPr>
              <p:cNvCxnSpPr/>
              <p:nvPr/>
            </p:nvCxnSpPr>
            <p:spPr>
              <a:xfrm>
                <a:off x="506083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8" name="Straight Connector 457">
                <a:extLst>
                  <a:ext uri="{FF2B5EF4-FFF2-40B4-BE49-F238E27FC236}">
                    <a16:creationId xmlns:a16="http://schemas.microsoft.com/office/drawing/2014/main" id="{0F71AA0E-EC77-4145-BC33-68F10ED80F02}"/>
                  </a:ext>
                </a:extLst>
              </p:cNvPr>
              <p:cNvCxnSpPr/>
              <p:nvPr/>
            </p:nvCxnSpPr>
            <p:spPr>
              <a:xfrm>
                <a:off x="531674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59" name="Straight Connector 458">
                <a:extLst>
                  <a:ext uri="{FF2B5EF4-FFF2-40B4-BE49-F238E27FC236}">
                    <a16:creationId xmlns:a16="http://schemas.microsoft.com/office/drawing/2014/main" id="{CFB244DE-F1D5-774C-88C7-FB0394464138}"/>
                  </a:ext>
                </a:extLst>
              </p:cNvPr>
              <p:cNvCxnSpPr/>
              <p:nvPr/>
            </p:nvCxnSpPr>
            <p:spPr>
              <a:xfrm>
                <a:off x="5569788"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0" name="Straight Connector 459">
                <a:extLst>
                  <a:ext uri="{FF2B5EF4-FFF2-40B4-BE49-F238E27FC236}">
                    <a16:creationId xmlns:a16="http://schemas.microsoft.com/office/drawing/2014/main" id="{7254D8D8-A24F-BA4E-9C1E-3759827D6E3A}"/>
                  </a:ext>
                </a:extLst>
              </p:cNvPr>
              <p:cNvCxnSpPr/>
              <p:nvPr/>
            </p:nvCxnSpPr>
            <p:spPr>
              <a:xfrm>
                <a:off x="5825705"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1" name="Straight Connector 460">
                <a:extLst>
                  <a:ext uri="{FF2B5EF4-FFF2-40B4-BE49-F238E27FC236}">
                    <a16:creationId xmlns:a16="http://schemas.microsoft.com/office/drawing/2014/main" id="{C4EEE5D0-4C82-CB4B-AE91-D226B8A26AE3}"/>
                  </a:ext>
                </a:extLst>
              </p:cNvPr>
              <p:cNvCxnSpPr/>
              <p:nvPr/>
            </p:nvCxnSpPr>
            <p:spPr>
              <a:xfrm>
                <a:off x="6061493"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2" name="Straight Connector 461">
                <a:extLst>
                  <a:ext uri="{FF2B5EF4-FFF2-40B4-BE49-F238E27FC236}">
                    <a16:creationId xmlns:a16="http://schemas.microsoft.com/office/drawing/2014/main" id="{F9DDB9D7-1CC8-F641-AB29-7B87D3CB4D39}"/>
                  </a:ext>
                </a:extLst>
              </p:cNvPr>
              <p:cNvCxnSpPr/>
              <p:nvPr/>
            </p:nvCxnSpPr>
            <p:spPr>
              <a:xfrm>
                <a:off x="6317410" y="2369389"/>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3" name="Straight Connector 462">
                <a:extLst>
                  <a:ext uri="{FF2B5EF4-FFF2-40B4-BE49-F238E27FC236}">
                    <a16:creationId xmlns:a16="http://schemas.microsoft.com/office/drawing/2014/main" id="{508BD058-0370-5B47-B822-5D51BFC4DDC8}"/>
                  </a:ext>
                </a:extLst>
              </p:cNvPr>
              <p:cNvCxnSpPr/>
              <p:nvPr/>
            </p:nvCxnSpPr>
            <p:spPr>
              <a:xfrm>
                <a:off x="6556075"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4" name="Straight Connector 463">
                <a:extLst>
                  <a:ext uri="{FF2B5EF4-FFF2-40B4-BE49-F238E27FC236}">
                    <a16:creationId xmlns:a16="http://schemas.microsoft.com/office/drawing/2014/main" id="{3CC7622E-5868-7442-955C-287E8A6024EB}"/>
                  </a:ext>
                </a:extLst>
              </p:cNvPr>
              <p:cNvCxnSpPr/>
              <p:nvPr/>
            </p:nvCxnSpPr>
            <p:spPr>
              <a:xfrm>
                <a:off x="6811992"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5" name="Straight Connector 464">
                <a:extLst>
                  <a:ext uri="{FF2B5EF4-FFF2-40B4-BE49-F238E27FC236}">
                    <a16:creationId xmlns:a16="http://schemas.microsoft.com/office/drawing/2014/main" id="{4272D49D-FB5E-064E-8678-DF63B6936EAF}"/>
                  </a:ext>
                </a:extLst>
              </p:cNvPr>
              <p:cNvCxnSpPr/>
              <p:nvPr/>
            </p:nvCxnSpPr>
            <p:spPr>
              <a:xfrm>
                <a:off x="7047780"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cxnSp>
            <p:nvCxnSpPr>
              <p:cNvPr id="466" name="Straight Connector 465">
                <a:extLst>
                  <a:ext uri="{FF2B5EF4-FFF2-40B4-BE49-F238E27FC236}">
                    <a16:creationId xmlns:a16="http://schemas.microsoft.com/office/drawing/2014/main" id="{B0C71BC9-09D7-F041-9DA8-E07C7F0E4B15}"/>
                  </a:ext>
                </a:extLst>
              </p:cNvPr>
              <p:cNvCxnSpPr/>
              <p:nvPr/>
            </p:nvCxnSpPr>
            <p:spPr>
              <a:xfrm>
                <a:off x="7303697" y="2369387"/>
                <a:ext cx="0" cy="241539"/>
              </a:xfrm>
              <a:prstGeom prst="line">
                <a:avLst/>
              </a:prstGeom>
              <a:grpFill/>
              <a:ln>
                <a:solidFill>
                  <a:schemeClr val="accent3"/>
                </a:solidFill>
              </a:ln>
            </p:spPr>
            <p:style>
              <a:lnRef idx="2">
                <a:schemeClr val="dk1"/>
              </a:lnRef>
              <a:fillRef idx="0">
                <a:schemeClr val="dk1"/>
              </a:fillRef>
              <a:effectRef idx="1">
                <a:schemeClr val="dk1"/>
              </a:effectRef>
              <a:fontRef idx="minor">
                <a:schemeClr val="tx1"/>
              </a:fontRef>
            </p:style>
          </p:cxnSp>
        </p:grpSp>
        <p:sp>
          <p:nvSpPr>
            <p:cNvPr id="439" name="Rectangle 438">
              <a:extLst>
                <a:ext uri="{FF2B5EF4-FFF2-40B4-BE49-F238E27FC236}">
                  <a16:creationId xmlns:a16="http://schemas.microsoft.com/office/drawing/2014/main" id="{60C56E44-B415-EE48-A3E8-C3BBFA7B7677}"/>
                </a:ext>
              </a:extLst>
            </p:cNvPr>
            <p:cNvSpPr/>
            <p:nvPr/>
          </p:nvSpPr>
          <p:spPr>
            <a:xfrm>
              <a:off x="6531723" y="2326480"/>
              <a:ext cx="84602" cy="82656"/>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40" name="Group 439">
              <a:extLst>
                <a:ext uri="{FF2B5EF4-FFF2-40B4-BE49-F238E27FC236}">
                  <a16:creationId xmlns:a16="http://schemas.microsoft.com/office/drawing/2014/main" id="{7EB33DE5-1BB3-EE41-A217-ABE7B0A73CDA}"/>
                </a:ext>
              </a:extLst>
            </p:cNvPr>
            <p:cNvGrpSpPr/>
            <p:nvPr/>
          </p:nvGrpSpPr>
          <p:grpSpPr>
            <a:xfrm>
              <a:off x="5495551" y="1911722"/>
              <a:ext cx="39926" cy="162362"/>
              <a:chOff x="4525992" y="4557612"/>
              <a:chExt cx="120770" cy="474458"/>
            </a:xfrm>
            <a:noFill/>
          </p:grpSpPr>
          <p:sp>
            <p:nvSpPr>
              <p:cNvPr id="447" name="Oval 446">
                <a:extLst>
                  <a:ext uri="{FF2B5EF4-FFF2-40B4-BE49-F238E27FC236}">
                    <a16:creationId xmlns:a16="http://schemas.microsoft.com/office/drawing/2014/main" id="{DA487328-B5A7-BE4A-82DD-18811675B014}"/>
                  </a:ext>
                </a:extLst>
              </p:cNvPr>
              <p:cNvSpPr/>
              <p:nvPr/>
            </p:nvSpPr>
            <p:spPr>
              <a:xfrm>
                <a:off x="4525992" y="4557612"/>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8" name="Oval 447">
                <a:extLst>
                  <a:ext uri="{FF2B5EF4-FFF2-40B4-BE49-F238E27FC236}">
                    <a16:creationId xmlns:a16="http://schemas.microsoft.com/office/drawing/2014/main" id="{FD35084D-4F05-FA49-94A1-8D7258E58CBA}"/>
                  </a:ext>
                </a:extLst>
              </p:cNvPr>
              <p:cNvSpPr/>
              <p:nvPr/>
            </p:nvSpPr>
            <p:spPr>
              <a:xfrm>
                <a:off x="4525992" y="473158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9" name="Oval 448">
                <a:extLst>
                  <a:ext uri="{FF2B5EF4-FFF2-40B4-BE49-F238E27FC236}">
                    <a16:creationId xmlns:a16="http://schemas.microsoft.com/office/drawing/2014/main" id="{0391954D-F8BD-1646-8F20-EADF64A3D301}"/>
                  </a:ext>
                </a:extLst>
              </p:cNvPr>
              <p:cNvSpPr/>
              <p:nvPr/>
            </p:nvSpPr>
            <p:spPr>
              <a:xfrm>
                <a:off x="4525992" y="491130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41" name="Group 440">
              <a:extLst>
                <a:ext uri="{FF2B5EF4-FFF2-40B4-BE49-F238E27FC236}">
                  <a16:creationId xmlns:a16="http://schemas.microsoft.com/office/drawing/2014/main" id="{4A39CF11-94D3-8448-835A-E1F1E0E7DF28}"/>
                </a:ext>
              </a:extLst>
            </p:cNvPr>
            <p:cNvGrpSpPr/>
            <p:nvPr/>
          </p:nvGrpSpPr>
          <p:grpSpPr>
            <a:xfrm>
              <a:off x="6554060" y="1910737"/>
              <a:ext cx="39926" cy="162362"/>
              <a:chOff x="4525992" y="4557612"/>
              <a:chExt cx="120770" cy="474458"/>
            </a:xfrm>
            <a:noFill/>
          </p:grpSpPr>
          <p:sp>
            <p:nvSpPr>
              <p:cNvPr id="444" name="Oval 443">
                <a:extLst>
                  <a:ext uri="{FF2B5EF4-FFF2-40B4-BE49-F238E27FC236}">
                    <a16:creationId xmlns:a16="http://schemas.microsoft.com/office/drawing/2014/main" id="{E008839E-3A87-3643-82F2-3E590A487FD2}"/>
                  </a:ext>
                </a:extLst>
              </p:cNvPr>
              <p:cNvSpPr/>
              <p:nvPr/>
            </p:nvSpPr>
            <p:spPr>
              <a:xfrm>
                <a:off x="4525992" y="4557612"/>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5" name="Oval 444">
                <a:extLst>
                  <a:ext uri="{FF2B5EF4-FFF2-40B4-BE49-F238E27FC236}">
                    <a16:creationId xmlns:a16="http://schemas.microsoft.com/office/drawing/2014/main" id="{97E46837-31AC-6F41-922D-A9218193CE40}"/>
                  </a:ext>
                </a:extLst>
              </p:cNvPr>
              <p:cNvSpPr/>
              <p:nvPr/>
            </p:nvSpPr>
            <p:spPr>
              <a:xfrm>
                <a:off x="4525992" y="473158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6" name="Oval 445">
                <a:extLst>
                  <a:ext uri="{FF2B5EF4-FFF2-40B4-BE49-F238E27FC236}">
                    <a16:creationId xmlns:a16="http://schemas.microsoft.com/office/drawing/2014/main" id="{03BC48F7-40B8-5445-8431-C4CF7B3D8FC4}"/>
                  </a:ext>
                </a:extLst>
              </p:cNvPr>
              <p:cNvSpPr/>
              <p:nvPr/>
            </p:nvSpPr>
            <p:spPr>
              <a:xfrm>
                <a:off x="4525992" y="4911300"/>
                <a:ext cx="120770" cy="120770"/>
              </a:xfrm>
              <a:prstGeom prst="ellipse">
                <a:avLst/>
              </a:prstGeom>
              <a:grp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42" name="TextBox 441">
              <a:extLst>
                <a:ext uri="{FF2B5EF4-FFF2-40B4-BE49-F238E27FC236}">
                  <a16:creationId xmlns:a16="http://schemas.microsoft.com/office/drawing/2014/main" id="{0F4D2BC4-AE85-4545-8149-DFA850D7EF9C}"/>
                </a:ext>
              </a:extLst>
            </p:cNvPr>
            <p:cNvSpPr txBox="1"/>
            <p:nvPr/>
          </p:nvSpPr>
          <p:spPr>
            <a:xfrm>
              <a:off x="6668315" y="1742312"/>
              <a:ext cx="49" cy="207749"/>
            </a:xfrm>
            <a:prstGeom prst="rect">
              <a:avLst/>
            </a:prstGeom>
            <a:noFill/>
            <a:ln>
              <a:solidFill>
                <a:schemeClr val="accent3"/>
              </a:solidFill>
            </a:ln>
          </p:spPr>
          <p:txBody>
            <a:bodyPr wrap="none" lIns="0" tIns="0" rIns="0" bIns="0" rtlCol="0">
              <a:spAutoFit/>
            </a:bodyPr>
            <a:lstStyle/>
            <a:p>
              <a:endParaRPr lang="en-US" dirty="0"/>
            </a:p>
          </p:txBody>
        </p:sp>
        <mc:AlternateContent xmlns:mc="http://schemas.openxmlformats.org/markup-compatibility/2006" xmlns:a14="http://schemas.microsoft.com/office/drawing/2010/main">
          <mc:Choice Requires="a14">
            <p:sp>
              <p:nvSpPr>
                <p:cNvPr id="443" name="TextBox 442">
                  <a:extLst>
                    <a:ext uri="{FF2B5EF4-FFF2-40B4-BE49-F238E27FC236}">
                      <a16:creationId xmlns:a16="http://schemas.microsoft.com/office/drawing/2014/main" id="{A1224F68-938B-B74A-8728-70C87EA5C8E4}"/>
                    </a:ext>
                  </a:extLst>
                </p:cNvPr>
                <p:cNvSpPr txBox="1"/>
                <p:nvPr/>
              </p:nvSpPr>
              <p:spPr>
                <a:xfrm>
                  <a:off x="6662901" y="1733616"/>
                  <a:ext cx="204912" cy="207749"/>
                </a:xfrm>
                <a:prstGeom prst="rect">
                  <a:avLst/>
                </a:prstGeom>
                <a:noFill/>
                <a:ln>
                  <a:solidFill>
                    <a:schemeClr val="accent3"/>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4</m:t>
                            </m:r>
                          </m:sub>
                        </m:sSub>
                      </m:oMath>
                    </m:oMathPara>
                  </a14:m>
                  <a:endParaRPr lang="en-US" dirty="0"/>
                </a:p>
              </p:txBody>
            </p:sp>
          </mc:Choice>
          <mc:Fallback xmlns="">
            <p:sp>
              <p:nvSpPr>
                <p:cNvPr id="443" name="TextBox 442">
                  <a:extLst>
                    <a:ext uri="{FF2B5EF4-FFF2-40B4-BE49-F238E27FC236}">
                      <a16:creationId xmlns:a16="http://schemas.microsoft.com/office/drawing/2014/main" id="{A1224F68-938B-B74A-8728-70C87EA5C8E4}"/>
                    </a:ext>
                  </a:extLst>
                </p:cNvPr>
                <p:cNvSpPr txBox="1">
                  <a:spLocks noRot="1" noChangeAspect="1" noMove="1" noResize="1" noEditPoints="1" noAdjustHandles="1" noChangeArrowheads="1" noChangeShapeType="1" noTextEdit="1"/>
                </p:cNvSpPr>
                <p:nvPr/>
              </p:nvSpPr>
              <p:spPr>
                <a:xfrm>
                  <a:off x="6662901" y="1733616"/>
                  <a:ext cx="204912" cy="207749"/>
                </a:xfrm>
                <a:prstGeom prst="rect">
                  <a:avLst/>
                </a:prstGeom>
                <a:blipFill>
                  <a:blip r:embed="rId36"/>
                  <a:stretch>
                    <a:fillRect l="-17391" b="-21739"/>
                  </a:stretch>
                </a:blipFill>
                <a:ln>
                  <a:solidFill>
                    <a:schemeClr val="accent3"/>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52" name="TextBox 551">
                <a:extLst>
                  <a:ext uri="{FF2B5EF4-FFF2-40B4-BE49-F238E27FC236}">
                    <a16:creationId xmlns:a16="http://schemas.microsoft.com/office/drawing/2014/main" id="{596D1201-3BCC-7942-8C91-47DC7DAB3724}"/>
                  </a:ext>
                </a:extLst>
              </p:cNvPr>
              <p:cNvSpPr txBox="1"/>
              <p:nvPr/>
            </p:nvSpPr>
            <p:spPr>
              <a:xfrm>
                <a:off x="7578072" y="3266721"/>
                <a:ext cx="5354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𝑁</m:t>
                          </m:r>
                          <m:r>
                            <a:rPr lang="en-US" i="1">
                              <a:latin typeface="Cambria Math" panose="02040503050406030204" pitchFamily="18" charset="0"/>
                            </a:rPr>
                            <m:t>−1</m:t>
                          </m:r>
                        </m:sub>
                      </m:sSub>
                    </m:oMath>
                  </m:oMathPara>
                </a14:m>
                <a:endParaRPr lang="en-US" dirty="0"/>
              </a:p>
            </p:txBody>
          </p:sp>
        </mc:Choice>
        <mc:Fallback xmlns="">
          <p:sp>
            <p:nvSpPr>
              <p:cNvPr id="552" name="TextBox 551">
                <a:extLst>
                  <a:ext uri="{FF2B5EF4-FFF2-40B4-BE49-F238E27FC236}">
                    <a16:creationId xmlns:a16="http://schemas.microsoft.com/office/drawing/2014/main" id="{596D1201-3BCC-7942-8C91-47DC7DAB3724}"/>
                  </a:ext>
                </a:extLst>
              </p:cNvPr>
              <p:cNvSpPr txBox="1">
                <a:spLocks noRot="1" noChangeAspect="1" noMove="1" noResize="1" noEditPoints="1" noAdjustHandles="1" noChangeArrowheads="1" noChangeShapeType="1" noTextEdit="1"/>
              </p:cNvSpPr>
              <p:nvPr/>
            </p:nvSpPr>
            <p:spPr>
              <a:xfrm>
                <a:off x="7578072" y="3266721"/>
                <a:ext cx="535467" cy="276999"/>
              </a:xfrm>
              <a:prstGeom prst="rect">
                <a:avLst/>
              </a:prstGeom>
              <a:blipFill>
                <a:blip r:embed="rId37"/>
                <a:stretch>
                  <a:fillRect l="-9302" b="-26087"/>
                </a:stretch>
              </a:blipFill>
            </p:spPr>
            <p:txBody>
              <a:bodyPr/>
              <a:lstStyle/>
              <a:p>
                <a:r>
                  <a:rPr lang="en-US">
                    <a:noFill/>
                  </a:rPr>
                  <a:t> </a:t>
                </a:r>
              </a:p>
            </p:txBody>
          </p:sp>
        </mc:Fallback>
      </mc:AlternateContent>
      <p:sp>
        <p:nvSpPr>
          <p:cNvPr id="553" name="TextBox 552">
            <a:extLst>
              <a:ext uri="{FF2B5EF4-FFF2-40B4-BE49-F238E27FC236}">
                <a16:creationId xmlns:a16="http://schemas.microsoft.com/office/drawing/2014/main" id="{48F2A2D9-471B-B645-A675-1BBBC5249C6A}"/>
              </a:ext>
            </a:extLst>
          </p:cNvPr>
          <p:cNvSpPr txBox="1"/>
          <p:nvPr/>
        </p:nvSpPr>
        <p:spPr>
          <a:xfrm>
            <a:off x="5732734" y="3725997"/>
            <a:ext cx="1434239" cy="461665"/>
          </a:xfrm>
          <a:prstGeom prst="rect">
            <a:avLst/>
          </a:prstGeom>
          <a:noFill/>
        </p:spPr>
        <p:txBody>
          <a:bodyPr wrap="none" rtlCol="0">
            <a:spAutoFit/>
          </a:bodyPr>
          <a:lstStyle/>
          <a:p>
            <a:r>
              <a:rPr lang="en-US" sz="2400" dirty="0"/>
              <a:t>Validation</a:t>
            </a:r>
          </a:p>
        </p:txBody>
      </p:sp>
      <p:sp>
        <p:nvSpPr>
          <p:cNvPr id="554" name="Arrow: Notched Right 200">
            <a:extLst>
              <a:ext uri="{FF2B5EF4-FFF2-40B4-BE49-F238E27FC236}">
                <a16:creationId xmlns:a16="http://schemas.microsoft.com/office/drawing/2014/main" id="{B53D2A78-6EE8-5B49-B5F4-4BE9F141A846}"/>
              </a:ext>
            </a:extLst>
          </p:cNvPr>
          <p:cNvSpPr/>
          <p:nvPr/>
        </p:nvSpPr>
        <p:spPr>
          <a:xfrm rot="18012401">
            <a:off x="4688592" y="4264019"/>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55" name="Arrow: Notched Right 200">
            <a:extLst>
              <a:ext uri="{FF2B5EF4-FFF2-40B4-BE49-F238E27FC236}">
                <a16:creationId xmlns:a16="http://schemas.microsoft.com/office/drawing/2014/main" id="{B9A0BDBE-178D-A247-A5F1-23BE91E7CBF5}"/>
              </a:ext>
            </a:extLst>
          </p:cNvPr>
          <p:cNvSpPr/>
          <p:nvPr/>
        </p:nvSpPr>
        <p:spPr>
          <a:xfrm rot="12430959">
            <a:off x="4518650" y="1553189"/>
            <a:ext cx="516769" cy="334291"/>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56" name="TextBox 555">
            <a:extLst>
              <a:ext uri="{FF2B5EF4-FFF2-40B4-BE49-F238E27FC236}">
                <a16:creationId xmlns:a16="http://schemas.microsoft.com/office/drawing/2014/main" id="{C6C736DE-5433-C54E-A3C6-5BB7758282A7}"/>
              </a:ext>
            </a:extLst>
          </p:cNvPr>
          <p:cNvSpPr txBox="1"/>
          <p:nvPr/>
        </p:nvSpPr>
        <p:spPr>
          <a:xfrm>
            <a:off x="4306391" y="918009"/>
            <a:ext cx="1858137" cy="461665"/>
          </a:xfrm>
          <a:prstGeom prst="rect">
            <a:avLst/>
          </a:prstGeom>
          <a:noFill/>
        </p:spPr>
        <p:txBody>
          <a:bodyPr wrap="none" rtlCol="0">
            <a:spAutoFit/>
          </a:bodyPr>
          <a:lstStyle/>
          <a:p>
            <a:r>
              <a:rPr lang="en-US" sz="2400" dirty="0"/>
              <a:t>Refine Model</a:t>
            </a:r>
          </a:p>
        </p:txBody>
      </p:sp>
      <p:sp>
        <p:nvSpPr>
          <p:cNvPr id="560" name="Arrow: Notched Right 200">
            <a:extLst>
              <a:ext uri="{FF2B5EF4-FFF2-40B4-BE49-F238E27FC236}">
                <a16:creationId xmlns:a16="http://schemas.microsoft.com/office/drawing/2014/main" id="{5092D9EB-2D7B-A74A-9429-96359F7780F5}"/>
              </a:ext>
            </a:extLst>
          </p:cNvPr>
          <p:cNvSpPr/>
          <p:nvPr/>
        </p:nvSpPr>
        <p:spPr>
          <a:xfrm>
            <a:off x="6228712" y="4831420"/>
            <a:ext cx="2994435" cy="395645"/>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61" name="Arrow: Notched Right 200">
            <a:extLst>
              <a:ext uri="{FF2B5EF4-FFF2-40B4-BE49-F238E27FC236}">
                <a16:creationId xmlns:a16="http://schemas.microsoft.com/office/drawing/2014/main" id="{5197100C-B55A-9B46-BF1B-F97AB82479B7}"/>
              </a:ext>
            </a:extLst>
          </p:cNvPr>
          <p:cNvSpPr/>
          <p:nvPr/>
        </p:nvSpPr>
        <p:spPr>
          <a:xfrm rot="5400000">
            <a:off x="9849262" y="3790422"/>
            <a:ext cx="870369" cy="308623"/>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562" name="TextBox 561">
            <a:extLst>
              <a:ext uri="{FF2B5EF4-FFF2-40B4-BE49-F238E27FC236}">
                <a16:creationId xmlns:a16="http://schemas.microsoft.com/office/drawing/2014/main" id="{FFE7622D-6904-F243-BEA4-0396FA3E5BB3}"/>
              </a:ext>
            </a:extLst>
          </p:cNvPr>
          <p:cNvSpPr txBox="1"/>
          <p:nvPr/>
        </p:nvSpPr>
        <p:spPr>
          <a:xfrm>
            <a:off x="9223147" y="4605361"/>
            <a:ext cx="2618971" cy="830997"/>
          </a:xfrm>
          <a:prstGeom prst="rect">
            <a:avLst/>
          </a:prstGeom>
          <a:noFill/>
        </p:spPr>
        <p:txBody>
          <a:bodyPr wrap="square" rtlCol="0">
            <a:spAutoFit/>
          </a:bodyPr>
          <a:lstStyle/>
          <a:p>
            <a:r>
              <a:rPr lang="en-US" sz="2400" dirty="0"/>
              <a:t>Final Performance Evaluation</a:t>
            </a:r>
          </a:p>
        </p:txBody>
      </p:sp>
    </p:spTree>
    <p:extLst>
      <p:ext uri="{BB962C8B-B14F-4D97-AF65-F5344CB8AC3E}">
        <p14:creationId xmlns:p14="http://schemas.microsoft.com/office/powerpoint/2010/main" val="5223763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65BD727-A6C6-7B4D-9DDC-1FE8BEFB875E}"/>
              </a:ext>
            </a:extLst>
          </p:cNvPr>
          <p:cNvSpPr>
            <a:spLocks noGrp="1"/>
          </p:cNvSpPr>
          <p:nvPr>
            <p:ph type="title"/>
          </p:nvPr>
        </p:nvSpPr>
        <p:spPr>
          <a:xfrm>
            <a:off x="149268" y="139657"/>
            <a:ext cx="11900770" cy="737166"/>
          </a:xfrm>
        </p:spPr>
        <p:txBody>
          <a:bodyPr>
            <a:normAutofit/>
          </a:bodyPr>
          <a:lstStyle/>
          <a:p>
            <a:r>
              <a:rPr lang="en-US" u="sng" dirty="0"/>
              <a:t>Pitfalls</a:t>
            </a:r>
            <a:r>
              <a:rPr lang="en-US" dirty="0"/>
              <a:t>: Training, Validation, and Test</a:t>
            </a:r>
          </a:p>
        </p:txBody>
      </p:sp>
      <p:sp>
        <p:nvSpPr>
          <p:cNvPr id="3" name="Content Placeholder 2">
            <a:extLst>
              <a:ext uri="{FF2B5EF4-FFF2-40B4-BE49-F238E27FC236}">
                <a16:creationId xmlns:a16="http://schemas.microsoft.com/office/drawing/2014/main" id="{4625A0DE-5135-AB4C-A98F-050FF132D25D}"/>
              </a:ext>
            </a:extLst>
          </p:cNvPr>
          <p:cNvSpPr>
            <a:spLocks noGrp="1"/>
          </p:cNvSpPr>
          <p:nvPr>
            <p:ph idx="1"/>
          </p:nvPr>
        </p:nvSpPr>
        <p:spPr>
          <a:xfrm>
            <a:off x="609599" y="2614612"/>
            <a:ext cx="10972800" cy="3726966"/>
          </a:xfrm>
        </p:spPr>
        <p:txBody>
          <a:bodyPr>
            <a:normAutofit/>
          </a:bodyPr>
          <a:lstStyle/>
          <a:p>
            <a:r>
              <a:rPr lang="en-US" u="sng" dirty="0"/>
              <a:t>Pitfall 1</a:t>
            </a:r>
            <a:r>
              <a:rPr lang="en-US" dirty="0"/>
              <a:t>: Multiple data points from the same individual or source</a:t>
            </a:r>
          </a:p>
          <a:p>
            <a:endParaRPr lang="en-US" dirty="0"/>
          </a:p>
          <a:p>
            <a:r>
              <a:rPr lang="en-US" u="sng" dirty="0"/>
              <a:t>Pitfall 2:</a:t>
            </a:r>
            <a:r>
              <a:rPr lang="en-US" dirty="0"/>
              <a:t> Utilizing data from the test or validation set prior to “modeling”</a:t>
            </a:r>
          </a:p>
          <a:p>
            <a:pPr lvl="1"/>
            <a:r>
              <a:rPr lang="en-US" dirty="0"/>
              <a:t>feature selection using the whole dataset</a:t>
            </a:r>
          </a:p>
          <a:p>
            <a:pPr lvl="1"/>
            <a:r>
              <a:rPr lang="en-US" dirty="0"/>
              <a:t>other information “leaks”</a:t>
            </a:r>
          </a:p>
          <a:p>
            <a:pPr lvl="1"/>
            <a:endParaRPr lang="en-US" dirty="0"/>
          </a:p>
          <a:p>
            <a:r>
              <a:rPr lang="en-US" u="sng" dirty="0"/>
              <a:t>Pitfall 3</a:t>
            </a:r>
            <a:r>
              <a:rPr lang="en-US" dirty="0"/>
              <a:t>: Systematic differences between test, validation, and training sets</a:t>
            </a:r>
          </a:p>
        </p:txBody>
      </p:sp>
      <p:sp>
        <p:nvSpPr>
          <p:cNvPr id="7" name="TextBox 6">
            <a:extLst>
              <a:ext uri="{FF2B5EF4-FFF2-40B4-BE49-F238E27FC236}">
                <a16:creationId xmlns:a16="http://schemas.microsoft.com/office/drawing/2014/main" id="{3E7568A0-8D79-594A-B99E-5FC5BF58239A}"/>
              </a:ext>
            </a:extLst>
          </p:cNvPr>
          <p:cNvSpPr txBox="1"/>
          <p:nvPr/>
        </p:nvSpPr>
        <p:spPr>
          <a:xfrm>
            <a:off x="2292776" y="1268664"/>
            <a:ext cx="7606447" cy="954107"/>
          </a:xfrm>
          <a:prstGeom prst="rect">
            <a:avLst/>
          </a:prstGeom>
          <a:noFill/>
        </p:spPr>
        <p:txBody>
          <a:bodyPr wrap="square" rtlCol="0">
            <a:spAutoFit/>
          </a:bodyPr>
          <a:lstStyle/>
          <a:p>
            <a:pPr algn="ctr"/>
            <a:r>
              <a:rPr lang="en-US" sz="2800" b="1" dirty="0"/>
              <a:t>This can be more nuanced than it might seem, and is a common source of methodological errors!</a:t>
            </a:r>
          </a:p>
        </p:txBody>
      </p:sp>
    </p:spTree>
    <p:extLst>
      <p:ext uri="{BB962C8B-B14F-4D97-AF65-F5344CB8AC3E}">
        <p14:creationId xmlns:p14="http://schemas.microsoft.com/office/powerpoint/2010/main" val="497407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65BD727-A6C6-7B4D-9DDC-1FE8BEFB875E}"/>
              </a:ext>
            </a:extLst>
          </p:cNvPr>
          <p:cNvSpPr>
            <a:spLocks noGrp="1"/>
          </p:cNvSpPr>
          <p:nvPr>
            <p:ph type="title"/>
          </p:nvPr>
        </p:nvSpPr>
        <p:spPr>
          <a:xfrm>
            <a:off x="149268" y="139657"/>
            <a:ext cx="11900770" cy="737166"/>
          </a:xfrm>
        </p:spPr>
        <p:txBody>
          <a:bodyPr>
            <a:normAutofit/>
          </a:bodyPr>
          <a:lstStyle/>
          <a:p>
            <a:r>
              <a:rPr lang="en-US" u="sng" dirty="0"/>
              <a:t>Pitfalls</a:t>
            </a:r>
            <a:r>
              <a:rPr lang="en-US" dirty="0"/>
              <a:t>: Training, Validation, and Test</a:t>
            </a:r>
          </a:p>
        </p:txBody>
      </p:sp>
      <p:sp>
        <p:nvSpPr>
          <p:cNvPr id="3" name="Content Placeholder 2">
            <a:extLst>
              <a:ext uri="{FF2B5EF4-FFF2-40B4-BE49-F238E27FC236}">
                <a16:creationId xmlns:a16="http://schemas.microsoft.com/office/drawing/2014/main" id="{4625A0DE-5135-AB4C-A98F-050FF132D25D}"/>
              </a:ext>
            </a:extLst>
          </p:cNvPr>
          <p:cNvSpPr>
            <a:spLocks noGrp="1"/>
          </p:cNvSpPr>
          <p:nvPr>
            <p:ph idx="1"/>
          </p:nvPr>
        </p:nvSpPr>
        <p:spPr>
          <a:xfrm>
            <a:off x="609599" y="2614612"/>
            <a:ext cx="10972800" cy="3726966"/>
          </a:xfrm>
        </p:spPr>
        <p:txBody>
          <a:bodyPr>
            <a:normAutofit fontScale="92500" lnSpcReduction="10000"/>
          </a:bodyPr>
          <a:lstStyle/>
          <a:p>
            <a:r>
              <a:rPr lang="en-US" sz="3900" u="sng" dirty="0">
                <a:solidFill>
                  <a:srgbClr val="FF0000"/>
                </a:solidFill>
              </a:rPr>
              <a:t>PITFALL 0</a:t>
            </a:r>
            <a:r>
              <a:rPr lang="en-US" sz="3900" dirty="0">
                <a:solidFill>
                  <a:srgbClr val="FF0000"/>
                </a:solidFill>
              </a:rPr>
              <a:t>: Repeatedly evaluating on the test set!</a:t>
            </a:r>
            <a:endParaRPr lang="en-US" sz="3900" u="sng" dirty="0">
              <a:solidFill>
                <a:srgbClr val="FF0000"/>
              </a:solidFill>
            </a:endParaRPr>
          </a:p>
          <a:p>
            <a:endParaRPr lang="en-US" sz="2400" u="sng" dirty="0"/>
          </a:p>
          <a:p>
            <a:r>
              <a:rPr lang="en-US" sz="2400" u="sng" dirty="0"/>
              <a:t>Pitfall 1</a:t>
            </a:r>
            <a:r>
              <a:rPr lang="en-US" sz="2400" dirty="0"/>
              <a:t>: Multiple data points from the same individual or source</a:t>
            </a:r>
          </a:p>
          <a:p>
            <a:endParaRPr lang="en-US" sz="2400" dirty="0"/>
          </a:p>
          <a:p>
            <a:r>
              <a:rPr lang="en-US" sz="2400" u="sng" dirty="0"/>
              <a:t>Pitfall 2:</a:t>
            </a:r>
            <a:r>
              <a:rPr lang="en-US" sz="2400" dirty="0"/>
              <a:t> Utilizing data from the test or validation set prior to “modeling”</a:t>
            </a:r>
          </a:p>
          <a:p>
            <a:pPr lvl="1"/>
            <a:r>
              <a:rPr lang="en-US" sz="2400" dirty="0"/>
              <a:t>feature selection using the whole dataset</a:t>
            </a:r>
          </a:p>
          <a:p>
            <a:pPr lvl="1"/>
            <a:r>
              <a:rPr lang="en-US" sz="2400" dirty="0"/>
              <a:t>other information “leaks”</a:t>
            </a:r>
          </a:p>
          <a:p>
            <a:pPr lvl="1"/>
            <a:endParaRPr lang="en-US" sz="2400" dirty="0"/>
          </a:p>
          <a:p>
            <a:r>
              <a:rPr lang="en-US" sz="2400" u="sng" dirty="0"/>
              <a:t>Pitfall 3</a:t>
            </a:r>
            <a:r>
              <a:rPr lang="en-US" sz="2400" dirty="0"/>
              <a:t>: Systematic differences between test, validation, and training sets</a:t>
            </a:r>
          </a:p>
        </p:txBody>
      </p:sp>
      <p:sp>
        <p:nvSpPr>
          <p:cNvPr id="7" name="TextBox 6">
            <a:extLst>
              <a:ext uri="{FF2B5EF4-FFF2-40B4-BE49-F238E27FC236}">
                <a16:creationId xmlns:a16="http://schemas.microsoft.com/office/drawing/2014/main" id="{3E7568A0-8D79-594A-B99E-5FC5BF58239A}"/>
              </a:ext>
            </a:extLst>
          </p:cNvPr>
          <p:cNvSpPr txBox="1"/>
          <p:nvPr/>
        </p:nvSpPr>
        <p:spPr>
          <a:xfrm>
            <a:off x="2292776" y="1268664"/>
            <a:ext cx="7606447" cy="954107"/>
          </a:xfrm>
          <a:prstGeom prst="rect">
            <a:avLst/>
          </a:prstGeom>
          <a:noFill/>
        </p:spPr>
        <p:txBody>
          <a:bodyPr wrap="square" rtlCol="0">
            <a:spAutoFit/>
          </a:bodyPr>
          <a:lstStyle/>
          <a:p>
            <a:pPr algn="ctr"/>
            <a:r>
              <a:rPr lang="en-US" sz="2800" b="1" dirty="0"/>
              <a:t>This can be more nuanced than it might seem, and is a common source of methodological errors!</a:t>
            </a:r>
          </a:p>
        </p:txBody>
      </p:sp>
    </p:spTree>
    <p:extLst>
      <p:ext uri="{BB962C8B-B14F-4D97-AF65-F5344CB8AC3E}">
        <p14:creationId xmlns:p14="http://schemas.microsoft.com/office/powerpoint/2010/main" val="3225009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CCDA5-3030-6A4D-87C7-CDF4B5380587}"/>
              </a:ext>
            </a:extLst>
          </p:cNvPr>
          <p:cNvSpPr>
            <a:spLocks noGrp="1"/>
          </p:cNvSpPr>
          <p:nvPr>
            <p:ph idx="1"/>
          </p:nvPr>
        </p:nvSpPr>
        <p:spPr>
          <a:xfrm>
            <a:off x="609600" y="401782"/>
            <a:ext cx="10972800" cy="5544273"/>
          </a:xfrm>
        </p:spPr>
        <p:txBody>
          <a:bodyPr>
            <a:noAutofit/>
          </a:bodyPr>
          <a:lstStyle/>
          <a:p>
            <a:r>
              <a:rPr lang="en-US" sz="3600" u="sng" dirty="0">
                <a:solidFill>
                  <a:schemeClr val="tx1">
                    <a:lumMod val="50000"/>
                    <a:lumOff val="50000"/>
                  </a:schemeClr>
                </a:solidFill>
              </a:rPr>
              <a:t>Element 1</a:t>
            </a:r>
            <a:r>
              <a:rPr lang="en-US" sz="3600" dirty="0">
                <a:solidFill>
                  <a:schemeClr val="tx1">
                    <a:lumMod val="50000"/>
                    <a:lumOff val="50000"/>
                  </a:schemeClr>
                </a:solidFill>
              </a:rPr>
              <a:t>: Standardized evaluation of model performance</a:t>
            </a:r>
          </a:p>
          <a:p>
            <a:endParaRPr lang="en-US" sz="3600" dirty="0">
              <a:solidFill>
                <a:schemeClr val="tx1">
                  <a:lumMod val="50000"/>
                  <a:lumOff val="50000"/>
                </a:schemeClr>
              </a:solidFill>
            </a:endParaRPr>
          </a:p>
          <a:p>
            <a:r>
              <a:rPr lang="en-US" sz="3600" u="sng" dirty="0">
                <a:solidFill>
                  <a:schemeClr val="accent2"/>
                </a:solidFill>
              </a:rPr>
              <a:t>Element 2</a:t>
            </a:r>
            <a:r>
              <a:rPr lang="en-US" sz="3600" dirty="0">
                <a:solidFill>
                  <a:schemeClr val="accent2"/>
                </a:solidFill>
              </a:rPr>
              <a:t>: Publicly-available training datasets</a:t>
            </a:r>
          </a:p>
          <a:p>
            <a:endParaRPr lang="en-US" sz="3600" dirty="0">
              <a:solidFill>
                <a:schemeClr val="tx1">
                  <a:lumMod val="50000"/>
                  <a:lumOff val="50000"/>
                </a:schemeClr>
              </a:solidFill>
            </a:endParaRPr>
          </a:p>
          <a:p>
            <a:r>
              <a:rPr lang="en-US" sz="3600" u="sng" dirty="0">
                <a:solidFill>
                  <a:schemeClr val="tx1">
                    <a:lumMod val="50000"/>
                    <a:lumOff val="50000"/>
                  </a:schemeClr>
                </a:solidFill>
              </a:rPr>
              <a:t>Element 3</a:t>
            </a:r>
            <a:r>
              <a:rPr lang="en-US" sz="3600" dirty="0">
                <a:solidFill>
                  <a:schemeClr val="tx1">
                    <a:lumMod val="50000"/>
                    <a:lumOff val="50000"/>
                  </a:schemeClr>
                </a:solidFill>
              </a:rPr>
              <a:t>: Competition with Impartial Scoring</a:t>
            </a:r>
          </a:p>
          <a:p>
            <a:endParaRPr lang="en-US" sz="3600" dirty="0"/>
          </a:p>
          <a:p>
            <a:r>
              <a:rPr lang="en-US" sz="3600" u="sng" dirty="0">
                <a:solidFill>
                  <a:schemeClr val="tx1">
                    <a:lumMod val="50000"/>
                    <a:lumOff val="50000"/>
                  </a:schemeClr>
                </a:solidFill>
              </a:rPr>
              <a:t>Element 4</a:t>
            </a:r>
            <a:r>
              <a:rPr lang="en-US" sz="3600" dirty="0">
                <a:solidFill>
                  <a:schemeClr val="tx1">
                    <a:lumMod val="50000"/>
                    <a:lumOff val="50000"/>
                  </a:schemeClr>
                </a:solidFill>
              </a:rPr>
              <a:t>: Openness and code sharing</a:t>
            </a:r>
          </a:p>
        </p:txBody>
      </p:sp>
    </p:spTree>
    <p:extLst>
      <p:ext uri="{BB962C8B-B14F-4D97-AF65-F5344CB8AC3E}">
        <p14:creationId xmlns:p14="http://schemas.microsoft.com/office/powerpoint/2010/main" val="69255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BCD3-EEBA-CB47-AEA2-F9B90DB63761}"/>
              </a:ext>
            </a:extLst>
          </p:cNvPr>
          <p:cNvSpPr>
            <a:spLocks noGrp="1"/>
          </p:cNvSpPr>
          <p:nvPr>
            <p:ph type="title"/>
          </p:nvPr>
        </p:nvSpPr>
        <p:spPr/>
        <p:txBody>
          <a:bodyPr>
            <a:normAutofit/>
          </a:bodyPr>
          <a:lstStyle/>
          <a:p>
            <a:pPr algn="ctr"/>
            <a:r>
              <a:rPr lang="en-US" sz="6000" dirty="0"/>
              <a:t>Q: What is Machine Learning?</a:t>
            </a:r>
          </a:p>
        </p:txBody>
      </p:sp>
    </p:spTree>
    <p:extLst>
      <p:ext uri="{BB962C8B-B14F-4D97-AF65-F5344CB8AC3E}">
        <p14:creationId xmlns:p14="http://schemas.microsoft.com/office/powerpoint/2010/main" val="3267473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21A1CC-158E-A247-9C04-CE7BE0C082B2}"/>
              </a:ext>
            </a:extLst>
          </p:cNvPr>
          <p:cNvPicPr>
            <a:picLocks noChangeAspect="1"/>
          </p:cNvPicPr>
          <p:nvPr/>
        </p:nvPicPr>
        <p:blipFill>
          <a:blip r:embed="rId3"/>
          <a:stretch>
            <a:fillRect/>
          </a:stretch>
        </p:blipFill>
        <p:spPr>
          <a:xfrm>
            <a:off x="-3514447" y="-165100"/>
            <a:ext cx="19429901" cy="7023100"/>
          </a:xfrm>
          <a:prstGeom prst="rect">
            <a:avLst/>
          </a:prstGeom>
        </p:spPr>
      </p:pic>
    </p:spTree>
    <p:extLst>
      <p:ext uri="{BB962C8B-B14F-4D97-AF65-F5344CB8AC3E}">
        <p14:creationId xmlns:p14="http://schemas.microsoft.com/office/powerpoint/2010/main" val="2610751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D139E8F-C844-BF49-B4F4-C18DC5C873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10048" y="2352727"/>
            <a:ext cx="5990127" cy="3995606"/>
          </a:xfrm>
          <a:prstGeom prst="rect">
            <a:avLst/>
          </a:prstGeom>
        </p:spPr>
      </p:pic>
      <p:pic>
        <p:nvPicPr>
          <p:cNvPr id="5" name="Picture 4">
            <a:extLst>
              <a:ext uri="{FF2B5EF4-FFF2-40B4-BE49-F238E27FC236}">
                <a16:creationId xmlns:a16="http://schemas.microsoft.com/office/drawing/2014/main" id="{BE6BB146-5E3A-4D44-BE7D-3766FD887EE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9920" y="2352727"/>
            <a:ext cx="5990128" cy="3995606"/>
          </a:xfrm>
          <a:prstGeom prst="rect">
            <a:avLst/>
          </a:prstGeom>
        </p:spPr>
      </p:pic>
      <p:pic>
        <p:nvPicPr>
          <p:cNvPr id="6" name="Picture 5">
            <a:extLst>
              <a:ext uri="{FF2B5EF4-FFF2-40B4-BE49-F238E27FC236}">
                <a16:creationId xmlns:a16="http://schemas.microsoft.com/office/drawing/2014/main" id="{FBDDE41C-D130-F04C-9361-6A05187B96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56295" y="89940"/>
            <a:ext cx="7079411" cy="2190033"/>
          </a:xfrm>
          <a:prstGeom prst="rect">
            <a:avLst/>
          </a:prstGeom>
        </p:spPr>
      </p:pic>
    </p:spTree>
    <p:extLst>
      <p:ext uri="{BB962C8B-B14F-4D97-AF65-F5344CB8AC3E}">
        <p14:creationId xmlns:p14="http://schemas.microsoft.com/office/powerpoint/2010/main" val="3594392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5562-9328-C040-B9AD-3939F5638B28}"/>
              </a:ext>
            </a:extLst>
          </p:cNvPr>
          <p:cNvSpPr>
            <a:spLocks noGrp="1"/>
          </p:cNvSpPr>
          <p:nvPr>
            <p:ph type="title"/>
          </p:nvPr>
        </p:nvSpPr>
        <p:spPr>
          <a:xfrm>
            <a:off x="0" y="221672"/>
            <a:ext cx="12192000" cy="861129"/>
          </a:xfrm>
        </p:spPr>
        <p:txBody>
          <a:bodyPr>
            <a:noAutofit/>
          </a:bodyPr>
          <a:lstStyle/>
          <a:p>
            <a:r>
              <a:rPr lang="en-US" sz="4000" dirty="0"/>
              <a:t>Stanford Question Answering Dataset (</a:t>
            </a:r>
            <a:r>
              <a:rPr lang="en-US" sz="4000" dirty="0" err="1"/>
              <a:t>SQuAD</a:t>
            </a:r>
            <a:r>
              <a:rPr lang="en-US" sz="4000" dirty="0"/>
              <a:t> 2.0)</a:t>
            </a:r>
          </a:p>
        </p:txBody>
      </p:sp>
      <p:pic>
        <p:nvPicPr>
          <p:cNvPr id="5" name="Picture 4"/>
          <p:cNvPicPr>
            <a:picLocks noChangeAspect="1"/>
          </p:cNvPicPr>
          <p:nvPr/>
        </p:nvPicPr>
        <p:blipFill>
          <a:blip r:embed="rId3"/>
          <a:stretch>
            <a:fillRect/>
          </a:stretch>
        </p:blipFill>
        <p:spPr>
          <a:xfrm>
            <a:off x="711554" y="1326335"/>
            <a:ext cx="10768892" cy="5055324"/>
          </a:xfrm>
          <a:prstGeom prst="rect">
            <a:avLst/>
          </a:prstGeom>
        </p:spPr>
      </p:pic>
    </p:spTree>
    <p:extLst>
      <p:ext uri="{BB962C8B-B14F-4D97-AF65-F5344CB8AC3E}">
        <p14:creationId xmlns:p14="http://schemas.microsoft.com/office/powerpoint/2010/main" val="27003515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FA1BA-271B-2540-A534-656C870CFBE6}"/>
              </a:ext>
            </a:extLst>
          </p:cNvPr>
          <p:cNvSpPr>
            <a:spLocks noGrp="1"/>
          </p:cNvSpPr>
          <p:nvPr>
            <p:ph type="title"/>
          </p:nvPr>
        </p:nvSpPr>
        <p:spPr/>
        <p:txBody>
          <a:bodyPr/>
          <a:lstStyle/>
          <a:p>
            <a:r>
              <a:rPr lang="en-US" dirty="0"/>
              <a:t>Amazon Reviews Dataset</a:t>
            </a:r>
          </a:p>
        </p:txBody>
      </p:sp>
      <p:sp>
        <p:nvSpPr>
          <p:cNvPr id="4" name="Rectangle 3">
            <a:extLst>
              <a:ext uri="{FF2B5EF4-FFF2-40B4-BE49-F238E27FC236}">
                <a16:creationId xmlns:a16="http://schemas.microsoft.com/office/drawing/2014/main" id="{F4AEFF75-FB6E-7848-BBAF-FA157F387B61}"/>
              </a:ext>
            </a:extLst>
          </p:cNvPr>
          <p:cNvSpPr/>
          <p:nvPr/>
        </p:nvSpPr>
        <p:spPr>
          <a:xfrm>
            <a:off x="1946223" y="1765810"/>
            <a:ext cx="8299554" cy="4247317"/>
          </a:xfrm>
          <a:prstGeom prst="rect">
            <a:avLst/>
          </a:prstGeom>
        </p:spPr>
        <p:txBody>
          <a:bodyPr wrap="square">
            <a:spAutoFit/>
          </a:bodyPr>
          <a:lstStyle/>
          <a:p>
            <a:r>
              <a:rPr lang="en-US" dirty="0">
                <a:solidFill>
                  <a:srgbClr val="000000"/>
                </a:solidFill>
                <a:latin typeface="Courier New" panose="02070309020205020404" pitchFamily="49" charset="0"/>
              </a:rPr>
              <a:t>{"</a:t>
            </a:r>
            <a:r>
              <a:rPr lang="en-US" dirty="0" err="1">
                <a:solidFill>
                  <a:srgbClr val="000000"/>
                </a:solidFill>
                <a:latin typeface="Courier New" panose="02070309020205020404" pitchFamily="49" charset="0"/>
              </a:rPr>
              <a:t>reviewerID</a:t>
            </a:r>
            <a:r>
              <a:rPr lang="en-US" dirty="0">
                <a:solidFill>
                  <a:srgbClr val="000000"/>
                </a:solidFill>
                <a:latin typeface="Courier New" panose="02070309020205020404" pitchFamily="49" charset="0"/>
              </a:rPr>
              <a:t>": "A2SUAM1J3GNN3B",</a:t>
            </a:r>
          </a:p>
          <a:p>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asin</a:t>
            </a:r>
            <a:r>
              <a:rPr lang="en-US" dirty="0">
                <a:solidFill>
                  <a:srgbClr val="000000"/>
                </a:solidFill>
                <a:latin typeface="Courier New" panose="02070309020205020404" pitchFamily="49" charset="0"/>
              </a:rPr>
              <a:t>": "0000013714",</a:t>
            </a:r>
          </a:p>
          <a:p>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reviewerName</a:t>
            </a:r>
            <a:r>
              <a:rPr lang="en-US" dirty="0">
                <a:solidFill>
                  <a:srgbClr val="000000"/>
                </a:solidFill>
                <a:latin typeface="Courier New" panose="02070309020205020404" pitchFamily="49" charset="0"/>
              </a:rPr>
              <a:t>": "J. McDonald",</a:t>
            </a:r>
          </a:p>
          <a:p>
            <a:r>
              <a:rPr lang="en-US" dirty="0">
                <a:solidFill>
                  <a:srgbClr val="000000"/>
                </a:solidFill>
                <a:latin typeface="Courier New" panose="02070309020205020404" pitchFamily="49" charset="0"/>
              </a:rPr>
              <a:t> "helpful": [2, 3],</a:t>
            </a:r>
          </a:p>
          <a:p>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reviewText</a:t>
            </a:r>
            <a:r>
              <a:rPr lang="en-US" dirty="0">
                <a:solidFill>
                  <a:srgbClr val="000000"/>
                </a:solidFill>
                <a:latin typeface="Courier New" panose="02070309020205020404" pitchFamily="49" charset="0"/>
              </a:rPr>
              <a:t>": </a:t>
            </a:r>
          </a:p>
          <a:p>
            <a:r>
              <a:rPr lang="en-US" dirty="0">
                <a:solidFill>
                  <a:srgbClr val="000000"/>
                </a:solidFill>
                <a:latin typeface="Courier New" panose="02070309020205020404" pitchFamily="49" charset="0"/>
              </a:rPr>
              <a:t>	"I bought this for my husband who plays the 	piano. He is having a wonderful time playing these 	old hymns. The music is at times hard to read 	because we think the book was published for singing 	from more than playing from. Great purchase 	though!",</a:t>
            </a:r>
          </a:p>
          <a:p>
            <a:r>
              <a:rPr lang="en-US" dirty="0">
                <a:solidFill>
                  <a:srgbClr val="000000"/>
                </a:solidFill>
                <a:latin typeface="Courier New" panose="02070309020205020404" pitchFamily="49" charset="0"/>
              </a:rPr>
              <a:t> "overall": 5.0, </a:t>
            </a:r>
          </a:p>
          <a:p>
            <a:r>
              <a:rPr lang="en-US" dirty="0">
                <a:solidFill>
                  <a:srgbClr val="000000"/>
                </a:solidFill>
                <a:latin typeface="Courier New" panose="02070309020205020404" pitchFamily="49" charset="0"/>
              </a:rPr>
              <a:t> "summary": "Heavenly Highway Hymns",</a:t>
            </a:r>
          </a:p>
          <a:p>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unixReviewTime</a:t>
            </a:r>
            <a:r>
              <a:rPr lang="en-US" dirty="0">
                <a:solidFill>
                  <a:srgbClr val="000000"/>
                </a:solidFill>
                <a:latin typeface="Courier New" panose="02070309020205020404" pitchFamily="49" charset="0"/>
              </a:rPr>
              <a:t>": 1252800000,</a:t>
            </a:r>
          </a:p>
          <a:p>
            <a:r>
              <a:rPr lang="en-US" dirty="0">
                <a:solidFill>
                  <a:srgbClr val="000000"/>
                </a:solidFill>
                <a:latin typeface="Courier New" panose="02070309020205020404" pitchFamily="49" charset="0"/>
              </a:rPr>
              <a:t> "</a:t>
            </a:r>
            <a:r>
              <a:rPr lang="en-US" dirty="0" err="1">
                <a:solidFill>
                  <a:srgbClr val="000000"/>
                </a:solidFill>
                <a:latin typeface="Courier New" panose="02070309020205020404" pitchFamily="49" charset="0"/>
              </a:rPr>
              <a:t>reviewTime</a:t>
            </a:r>
            <a:r>
              <a:rPr lang="en-US" dirty="0">
                <a:solidFill>
                  <a:srgbClr val="000000"/>
                </a:solidFill>
                <a:latin typeface="Courier New" panose="02070309020205020404" pitchFamily="49" charset="0"/>
              </a:rPr>
              <a:t>": "09 13, 2009”}</a:t>
            </a:r>
            <a:endParaRPr lang="en-US" dirty="0"/>
          </a:p>
        </p:txBody>
      </p:sp>
    </p:spTree>
    <p:extLst>
      <p:ext uri="{BB962C8B-B14F-4D97-AF65-F5344CB8AC3E}">
        <p14:creationId xmlns:p14="http://schemas.microsoft.com/office/powerpoint/2010/main" val="3112443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B46A20-FEE6-A146-BBBB-2B3DBC19769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057729" y="576078"/>
            <a:ext cx="8076542" cy="5862822"/>
          </a:xfrm>
          <a:prstGeom prst="rect">
            <a:avLst/>
          </a:prstGeom>
          <a:ln>
            <a:solidFill>
              <a:schemeClr val="tx1"/>
            </a:solidFill>
          </a:ln>
        </p:spPr>
      </p:pic>
    </p:spTree>
    <p:extLst>
      <p:ext uri="{BB962C8B-B14F-4D97-AF65-F5344CB8AC3E}">
        <p14:creationId xmlns:p14="http://schemas.microsoft.com/office/powerpoint/2010/main" val="22475002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BEAE12-1568-574A-90C8-1591A689DF93}"/>
              </a:ext>
            </a:extLst>
          </p:cNvPr>
          <p:cNvPicPr>
            <a:picLocks noChangeAspect="1"/>
          </p:cNvPicPr>
          <p:nvPr/>
        </p:nvPicPr>
        <p:blipFill>
          <a:blip r:embed="rId3"/>
          <a:stretch>
            <a:fillRect/>
          </a:stretch>
        </p:blipFill>
        <p:spPr>
          <a:xfrm>
            <a:off x="2413000" y="1206501"/>
            <a:ext cx="8083550" cy="5067300"/>
          </a:xfrm>
          <a:prstGeom prst="rect">
            <a:avLst/>
          </a:prstGeom>
        </p:spPr>
      </p:pic>
    </p:spTree>
    <p:extLst>
      <p:ext uri="{BB962C8B-B14F-4D97-AF65-F5344CB8AC3E}">
        <p14:creationId xmlns:p14="http://schemas.microsoft.com/office/powerpoint/2010/main" val="1938687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CCDA5-3030-6A4D-87C7-CDF4B5380587}"/>
              </a:ext>
            </a:extLst>
          </p:cNvPr>
          <p:cNvSpPr>
            <a:spLocks noGrp="1"/>
          </p:cNvSpPr>
          <p:nvPr>
            <p:ph idx="1"/>
          </p:nvPr>
        </p:nvSpPr>
        <p:spPr>
          <a:xfrm>
            <a:off x="609600" y="401782"/>
            <a:ext cx="10972800" cy="5544273"/>
          </a:xfrm>
        </p:spPr>
        <p:txBody>
          <a:bodyPr>
            <a:noAutofit/>
          </a:bodyPr>
          <a:lstStyle/>
          <a:p>
            <a:r>
              <a:rPr lang="en-US" sz="3600" u="sng" dirty="0">
                <a:solidFill>
                  <a:schemeClr val="tx1">
                    <a:lumMod val="50000"/>
                    <a:lumOff val="50000"/>
                  </a:schemeClr>
                </a:solidFill>
              </a:rPr>
              <a:t>Element 1</a:t>
            </a:r>
            <a:r>
              <a:rPr lang="en-US" sz="3600" dirty="0">
                <a:solidFill>
                  <a:schemeClr val="tx1">
                    <a:lumMod val="50000"/>
                    <a:lumOff val="50000"/>
                  </a:schemeClr>
                </a:solidFill>
              </a:rPr>
              <a:t>: Standardized evaluation of model performance</a:t>
            </a:r>
          </a:p>
          <a:p>
            <a:endParaRPr lang="en-US" sz="3600" dirty="0">
              <a:solidFill>
                <a:schemeClr val="tx1">
                  <a:lumMod val="50000"/>
                  <a:lumOff val="50000"/>
                </a:schemeClr>
              </a:solidFill>
            </a:endParaRPr>
          </a:p>
          <a:p>
            <a:r>
              <a:rPr lang="en-US" sz="3600" u="sng" dirty="0">
                <a:solidFill>
                  <a:schemeClr val="tx1">
                    <a:lumMod val="50000"/>
                    <a:lumOff val="50000"/>
                  </a:schemeClr>
                </a:solidFill>
              </a:rPr>
              <a:t>Element 2</a:t>
            </a:r>
            <a:r>
              <a:rPr lang="en-US" sz="3600" dirty="0">
                <a:solidFill>
                  <a:schemeClr val="tx1">
                    <a:lumMod val="50000"/>
                    <a:lumOff val="50000"/>
                  </a:schemeClr>
                </a:solidFill>
              </a:rPr>
              <a:t>: Publicly-available training datasets</a:t>
            </a:r>
          </a:p>
          <a:p>
            <a:endParaRPr lang="en-US" sz="3600" dirty="0">
              <a:solidFill>
                <a:schemeClr val="tx1">
                  <a:lumMod val="50000"/>
                  <a:lumOff val="50000"/>
                </a:schemeClr>
              </a:solidFill>
            </a:endParaRPr>
          </a:p>
          <a:p>
            <a:r>
              <a:rPr lang="en-US" sz="3600" u="sng" dirty="0">
                <a:solidFill>
                  <a:schemeClr val="accent2"/>
                </a:solidFill>
              </a:rPr>
              <a:t>Element 3</a:t>
            </a:r>
            <a:r>
              <a:rPr lang="en-US" sz="3600" dirty="0">
                <a:solidFill>
                  <a:schemeClr val="accent2"/>
                </a:solidFill>
              </a:rPr>
              <a:t>: Competition with Impartial Scoring</a:t>
            </a:r>
          </a:p>
          <a:p>
            <a:endParaRPr lang="en-US" sz="3600" dirty="0"/>
          </a:p>
          <a:p>
            <a:r>
              <a:rPr lang="en-US" sz="3600" u="sng" dirty="0">
                <a:solidFill>
                  <a:schemeClr val="tx1">
                    <a:lumMod val="50000"/>
                    <a:lumOff val="50000"/>
                  </a:schemeClr>
                </a:solidFill>
              </a:rPr>
              <a:t>Element 4</a:t>
            </a:r>
            <a:r>
              <a:rPr lang="en-US" sz="3600" dirty="0">
                <a:solidFill>
                  <a:schemeClr val="tx1">
                    <a:lumMod val="50000"/>
                    <a:lumOff val="50000"/>
                  </a:schemeClr>
                </a:solidFill>
              </a:rPr>
              <a:t>: Openness and code sharing</a:t>
            </a:r>
          </a:p>
        </p:txBody>
      </p:sp>
    </p:spTree>
    <p:extLst>
      <p:ext uri="{BB962C8B-B14F-4D97-AF65-F5344CB8AC3E}">
        <p14:creationId xmlns:p14="http://schemas.microsoft.com/office/powerpoint/2010/main" val="22874329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age8image382623008">
            <a:extLst>
              <a:ext uri="{FF2B5EF4-FFF2-40B4-BE49-F238E27FC236}">
                <a16:creationId xmlns:a16="http://schemas.microsoft.com/office/drawing/2014/main" id="{A8C25F62-0DD0-CA48-9AEE-C3746FA3B4E8}"/>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3768494" y="2923674"/>
            <a:ext cx="8260015" cy="33639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04537" y="192508"/>
            <a:ext cx="5486400" cy="3794651"/>
          </a:xfrm>
          <a:prstGeom prst="rect">
            <a:avLst/>
          </a:prstGeom>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3" name="Content Placeholder 8">
            <a:extLst>
              <a:ext uri="{FF2B5EF4-FFF2-40B4-BE49-F238E27FC236}">
                <a16:creationId xmlns:a16="http://schemas.microsoft.com/office/drawing/2014/main" id="{E27D0242-2B59-084A-905D-D4891A13B15B}"/>
              </a:ext>
            </a:extLst>
          </p:cNvPr>
          <p:cNvPicPr>
            <a:picLocks noChangeAspect="1"/>
          </p:cNvPicPr>
          <p:nvPr/>
        </p:nvPicPr>
        <p:blipFill>
          <a:blip r:embed="rId4"/>
          <a:stretch>
            <a:fillRect/>
          </a:stretch>
        </p:blipFill>
        <p:spPr>
          <a:xfrm>
            <a:off x="204536" y="-96250"/>
            <a:ext cx="5926594" cy="3951062"/>
          </a:xfrm>
          <a:prstGeom prst="rect">
            <a:avLst/>
          </a:prstGeom>
        </p:spPr>
      </p:pic>
    </p:spTree>
    <p:extLst>
      <p:ext uri="{BB962C8B-B14F-4D97-AF65-F5344CB8AC3E}">
        <p14:creationId xmlns:p14="http://schemas.microsoft.com/office/powerpoint/2010/main" val="662500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wired.com/images_blogs/business/2009/06/netflixprize.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93128" y="609689"/>
            <a:ext cx="5806998" cy="5725210"/>
          </a:xfrm>
          <a:prstGeom prst="rect">
            <a:avLst/>
          </a:prstGeom>
          <a:noFill/>
          <a:ln>
            <a:solidFill>
              <a:schemeClr val="tx1"/>
            </a:solidFill>
          </a:ln>
          <a:effectLst>
            <a:outerShdw blurRad="50800" dist="38100" dir="8100000" sx="103000" sy="103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9273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46219" y="32417"/>
            <a:ext cx="6325898" cy="6365784"/>
          </a:xfrm>
          <a:prstGeom prst="rect">
            <a:avLst/>
          </a:prstGeom>
        </p:spPr>
      </p:pic>
    </p:spTree>
    <p:extLst>
      <p:ext uri="{BB962C8B-B14F-4D97-AF65-F5344CB8AC3E}">
        <p14:creationId xmlns:p14="http://schemas.microsoft.com/office/powerpoint/2010/main" val="3030380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8BCD3-EEBA-CB47-AEA2-F9B90DB63761}"/>
              </a:ext>
            </a:extLst>
          </p:cNvPr>
          <p:cNvSpPr>
            <a:spLocks noGrp="1"/>
          </p:cNvSpPr>
          <p:nvPr>
            <p:ph type="title"/>
          </p:nvPr>
        </p:nvSpPr>
        <p:spPr/>
        <p:txBody>
          <a:bodyPr>
            <a:normAutofit/>
          </a:bodyPr>
          <a:lstStyle/>
          <a:p>
            <a:pPr algn="ctr"/>
            <a:r>
              <a:rPr lang="en-US" sz="6000" dirty="0"/>
              <a:t>Q: What is Machine Learning?</a:t>
            </a:r>
          </a:p>
        </p:txBody>
      </p:sp>
      <p:sp>
        <p:nvSpPr>
          <p:cNvPr id="3" name="Content Placeholder 2">
            <a:extLst>
              <a:ext uri="{FF2B5EF4-FFF2-40B4-BE49-F238E27FC236}">
                <a16:creationId xmlns:a16="http://schemas.microsoft.com/office/drawing/2014/main" id="{DD1538AF-0065-C640-8E39-1E8F64965CCB}"/>
              </a:ext>
            </a:extLst>
          </p:cNvPr>
          <p:cNvSpPr>
            <a:spLocks noGrp="1"/>
          </p:cNvSpPr>
          <p:nvPr>
            <p:ph idx="1"/>
          </p:nvPr>
        </p:nvSpPr>
        <p:spPr>
          <a:xfrm>
            <a:off x="1073331" y="2364377"/>
            <a:ext cx="10045337" cy="3278462"/>
          </a:xfrm>
        </p:spPr>
        <p:txBody>
          <a:bodyPr/>
          <a:lstStyle/>
          <a:p>
            <a:pPr marL="0" indent="0" algn="just">
              <a:buNone/>
            </a:pPr>
            <a:r>
              <a:rPr lang="en-US" sz="4400" dirty="0">
                <a:solidFill>
                  <a:schemeClr val="accent2">
                    <a:lumMod val="75000"/>
                  </a:schemeClr>
                </a:solidFill>
              </a:rPr>
              <a:t>“ML is an algorithmic field that blends ideas from statistics, computer science and many other disciplines to design algorithms that process data, make predictions and help make decisions” </a:t>
            </a:r>
            <a:r>
              <a:rPr lang="en-US" sz="4400" dirty="0"/>
              <a:t>– M. I. Jordan</a:t>
            </a:r>
          </a:p>
        </p:txBody>
      </p:sp>
    </p:spTree>
    <p:extLst>
      <p:ext uri="{BB962C8B-B14F-4D97-AF65-F5344CB8AC3E}">
        <p14:creationId xmlns:p14="http://schemas.microsoft.com/office/powerpoint/2010/main" val="4379563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5562-9328-C040-B9AD-3939F5638B28}"/>
              </a:ext>
            </a:extLst>
          </p:cNvPr>
          <p:cNvSpPr>
            <a:spLocks noGrp="1"/>
          </p:cNvSpPr>
          <p:nvPr>
            <p:ph type="title"/>
          </p:nvPr>
        </p:nvSpPr>
        <p:spPr>
          <a:xfrm>
            <a:off x="0" y="221672"/>
            <a:ext cx="12192000" cy="861129"/>
          </a:xfrm>
        </p:spPr>
        <p:txBody>
          <a:bodyPr>
            <a:noAutofit/>
          </a:bodyPr>
          <a:lstStyle/>
          <a:p>
            <a:r>
              <a:rPr lang="en-US" sz="4000" dirty="0"/>
              <a:t>Deep Learning is Approaching Human Performance in Language Understanding Tasks</a:t>
            </a:r>
          </a:p>
        </p:txBody>
      </p:sp>
      <p:pic>
        <p:nvPicPr>
          <p:cNvPr id="5" name="Picture 4"/>
          <p:cNvPicPr>
            <a:picLocks noChangeAspect="1"/>
          </p:cNvPicPr>
          <p:nvPr/>
        </p:nvPicPr>
        <p:blipFill>
          <a:blip r:embed="rId3"/>
          <a:stretch>
            <a:fillRect/>
          </a:stretch>
        </p:blipFill>
        <p:spPr>
          <a:xfrm>
            <a:off x="711554" y="1326335"/>
            <a:ext cx="10768892" cy="5055324"/>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10240" y="2092032"/>
            <a:ext cx="5571520" cy="4206498"/>
          </a:xfrm>
          <a:prstGeom prst="rect">
            <a:avLst/>
          </a:prstGeom>
          <a:ln w="28575">
            <a:solidFill>
              <a:schemeClr val="tx1"/>
            </a:solidFill>
          </a:ln>
          <a:effectLst>
            <a:outerShdw blurRad="50800" dist="38100" dir="8100000" sx="103000" sy="103000" algn="tr" rotWithShape="0">
              <a:prstClr val="black">
                <a:alpha val="40000"/>
              </a:prstClr>
            </a:outerShdw>
            <a:softEdge rad="31750"/>
          </a:effectLst>
        </p:spPr>
      </p:pic>
    </p:spTree>
    <p:extLst>
      <p:ext uri="{BB962C8B-B14F-4D97-AF65-F5344CB8AC3E}">
        <p14:creationId xmlns:p14="http://schemas.microsoft.com/office/powerpoint/2010/main" val="24022996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lphasta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76727" y="2382253"/>
            <a:ext cx="6833491" cy="3843839"/>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4">
            <a:extLst>
              <a:ext uri="{FF2B5EF4-FFF2-40B4-BE49-F238E27FC236}">
                <a16:creationId xmlns:a16="http://schemas.microsoft.com/office/drawing/2014/main" id="{1751446C-93AB-A04E-ADD0-B1F7024A7C6F}"/>
              </a:ext>
            </a:extLst>
          </p:cNvPr>
          <p:cNvPicPr>
            <a:picLocks noGrp="1" noChangeAspect="1"/>
          </p:cNvPicPr>
          <p:nvPr>
            <p:ph idx="1"/>
          </p:nvPr>
        </p:nvPicPr>
        <p:blipFill>
          <a:blip r:embed="rId3"/>
          <a:stretch>
            <a:fillRect/>
          </a:stretch>
        </p:blipFill>
        <p:spPr>
          <a:xfrm>
            <a:off x="6928676" y="212843"/>
            <a:ext cx="5036017" cy="5310709"/>
          </a:xfrm>
          <a:prstGeom prst="rect">
            <a:avLst/>
          </a:prstGeom>
        </p:spPr>
      </p:pic>
    </p:spTree>
    <p:extLst>
      <p:ext uri="{BB962C8B-B14F-4D97-AF65-F5344CB8AC3E}">
        <p14:creationId xmlns:p14="http://schemas.microsoft.com/office/powerpoint/2010/main" val="2071491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3867" y="355244"/>
            <a:ext cx="5720732" cy="2683014"/>
          </a:xfrm>
          <a:prstGeom prst="rect">
            <a:avLst/>
          </a:prstGeom>
        </p:spPr>
      </p:pic>
      <p:pic>
        <p:nvPicPr>
          <p:cNvPr id="5" name="Picture 4"/>
          <p:cNvPicPr>
            <a:picLocks noChangeAspect="1"/>
          </p:cNvPicPr>
          <p:nvPr/>
        </p:nvPicPr>
        <p:blipFill>
          <a:blip r:embed="rId3"/>
          <a:stretch>
            <a:fillRect/>
          </a:stretch>
        </p:blipFill>
        <p:spPr>
          <a:xfrm>
            <a:off x="5076825" y="1391947"/>
            <a:ext cx="6962775" cy="4905375"/>
          </a:xfrm>
          <a:prstGeom prst="rect">
            <a:avLst/>
          </a:prstGeom>
          <a:ln>
            <a:solidFill>
              <a:schemeClr val="tx1"/>
            </a:solidFill>
          </a:ln>
        </p:spPr>
      </p:pic>
      <p:sp>
        <p:nvSpPr>
          <p:cNvPr id="2" name="TextBox 1">
            <a:extLst>
              <a:ext uri="{FF2B5EF4-FFF2-40B4-BE49-F238E27FC236}">
                <a16:creationId xmlns:a16="http://schemas.microsoft.com/office/drawing/2014/main" id="{B1CF1C47-0A41-B147-BDD9-8FA0641B2CEE}"/>
              </a:ext>
            </a:extLst>
          </p:cNvPr>
          <p:cNvSpPr txBox="1"/>
          <p:nvPr/>
        </p:nvSpPr>
        <p:spPr>
          <a:xfrm>
            <a:off x="825192" y="3657601"/>
            <a:ext cx="3522689" cy="2308324"/>
          </a:xfrm>
          <a:prstGeom prst="rect">
            <a:avLst/>
          </a:prstGeom>
          <a:noFill/>
        </p:spPr>
        <p:txBody>
          <a:bodyPr wrap="square" rtlCol="0">
            <a:spAutoFit/>
          </a:bodyPr>
          <a:lstStyle/>
          <a:p>
            <a:r>
              <a:rPr lang="en-US" sz="2400" dirty="0"/>
              <a:t>NO CHEATING!</a:t>
            </a:r>
          </a:p>
          <a:p>
            <a:endParaRPr lang="en-US" sz="2400" dirty="0"/>
          </a:p>
          <a:p>
            <a:r>
              <a:rPr lang="en-US" sz="2400" dirty="0"/>
              <a:t>You submit your model, and </a:t>
            </a:r>
            <a:r>
              <a:rPr lang="en-US" sz="2400" u="sng" dirty="0"/>
              <a:t>the organizers</a:t>
            </a:r>
            <a:r>
              <a:rPr lang="en-US" sz="2400" dirty="0"/>
              <a:t> apply it to the test set, which is not publicly-available</a:t>
            </a:r>
          </a:p>
        </p:txBody>
      </p:sp>
    </p:spTree>
    <p:extLst>
      <p:ext uri="{BB962C8B-B14F-4D97-AF65-F5344CB8AC3E}">
        <p14:creationId xmlns:p14="http://schemas.microsoft.com/office/powerpoint/2010/main" val="18818031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CCDA5-3030-6A4D-87C7-CDF4B5380587}"/>
              </a:ext>
            </a:extLst>
          </p:cNvPr>
          <p:cNvSpPr>
            <a:spLocks noGrp="1"/>
          </p:cNvSpPr>
          <p:nvPr>
            <p:ph idx="1"/>
          </p:nvPr>
        </p:nvSpPr>
        <p:spPr>
          <a:xfrm>
            <a:off x="609600" y="401782"/>
            <a:ext cx="10972800" cy="5544273"/>
          </a:xfrm>
        </p:spPr>
        <p:txBody>
          <a:bodyPr>
            <a:noAutofit/>
          </a:bodyPr>
          <a:lstStyle/>
          <a:p>
            <a:r>
              <a:rPr lang="en-US" sz="3600" u="sng" dirty="0">
                <a:solidFill>
                  <a:schemeClr val="tx1">
                    <a:lumMod val="50000"/>
                    <a:lumOff val="50000"/>
                  </a:schemeClr>
                </a:solidFill>
              </a:rPr>
              <a:t>Element 1</a:t>
            </a:r>
            <a:r>
              <a:rPr lang="en-US" sz="3600" dirty="0">
                <a:solidFill>
                  <a:schemeClr val="tx1">
                    <a:lumMod val="50000"/>
                    <a:lumOff val="50000"/>
                  </a:schemeClr>
                </a:solidFill>
              </a:rPr>
              <a:t>: Standardized evaluation of model performance</a:t>
            </a:r>
          </a:p>
          <a:p>
            <a:endParaRPr lang="en-US" sz="3600" dirty="0">
              <a:solidFill>
                <a:schemeClr val="tx1">
                  <a:lumMod val="50000"/>
                  <a:lumOff val="50000"/>
                </a:schemeClr>
              </a:solidFill>
            </a:endParaRPr>
          </a:p>
          <a:p>
            <a:r>
              <a:rPr lang="en-US" sz="3600" u="sng" dirty="0">
                <a:solidFill>
                  <a:schemeClr val="tx1">
                    <a:lumMod val="50000"/>
                    <a:lumOff val="50000"/>
                  </a:schemeClr>
                </a:solidFill>
              </a:rPr>
              <a:t>Element 2</a:t>
            </a:r>
            <a:r>
              <a:rPr lang="en-US" sz="3600" dirty="0">
                <a:solidFill>
                  <a:schemeClr val="tx1">
                    <a:lumMod val="50000"/>
                    <a:lumOff val="50000"/>
                  </a:schemeClr>
                </a:solidFill>
              </a:rPr>
              <a:t>: Publicly-available training datasets</a:t>
            </a:r>
          </a:p>
          <a:p>
            <a:endParaRPr lang="en-US" sz="3600" dirty="0">
              <a:solidFill>
                <a:schemeClr val="tx1">
                  <a:lumMod val="50000"/>
                  <a:lumOff val="50000"/>
                </a:schemeClr>
              </a:solidFill>
            </a:endParaRPr>
          </a:p>
          <a:p>
            <a:r>
              <a:rPr lang="en-US" sz="3600" u="sng" dirty="0">
                <a:solidFill>
                  <a:schemeClr val="tx1">
                    <a:lumMod val="50000"/>
                    <a:lumOff val="50000"/>
                  </a:schemeClr>
                </a:solidFill>
              </a:rPr>
              <a:t>Element 3</a:t>
            </a:r>
            <a:r>
              <a:rPr lang="en-US" sz="3600" dirty="0">
                <a:solidFill>
                  <a:schemeClr val="tx1">
                    <a:lumMod val="50000"/>
                    <a:lumOff val="50000"/>
                  </a:schemeClr>
                </a:solidFill>
              </a:rPr>
              <a:t>: Competition with Impartial Scoring</a:t>
            </a:r>
          </a:p>
          <a:p>
            <a:endParaRPr lang="en-US" sz="3600" dirty="0"/>
          </a:p>
          <a:p>
            <a:r>
              <a:rPr lang="en-US" sz="3600" u="sng" dirty="0">
                <a:solidFill>
                  <a:schemeClr val="accent2"/>
                </a:solidFill>
              </a:rPr>
              <a:t>Element 4</a:t>
            </a:r>
            <a:r>
              <a:rPr lang="en-US" sz="3600" dirty="0">
                <a:solidFill>
                  <a:schemeClr val="accent2"/>
                </a:solidFill>
              </a:rPr>
              <a:t>: Openness and code sharing</a:t>
            </a:r>
          </a:p>
        </p:txBody>
      </p:sp>
    </p:spTree>
    <p:extLst>
      <p:ext uri="{BB962C8B-B14F-4D97-AF65-F5344CB8AC3E}">
        <p14:creationId xmlns:p14="http://schemas.microsoft.com/office/powerpoint/2010/main" val="34460487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6288" y="290946"/>
            <a:ext cx="6904382" cy="6141892"/>
          </a:xfrm>
          <a:prstGeom prst="rect">
            <a:avLst/>
          </a:prstGeom>
        </p:spPr>
      </p:pic>
      <p:pic>
        <p:nvPicPr>
          <p:cNvPr id="3" name="Picture 2"/>
          <p:cNvPicPr>
            <a:picLocks noChangeAspect="1"/>
          </p:cNvPicPr>
          <p:nvPr/>
        </p:nvPicPr>
        <p:blipFill>
          <a:blip r:embed="rId3"/>
          <a:stretch>
            <a:fillRect/>
          </a:stretch>
        </p:blipFill>
        <p:spPr>
          <a:xfrm>
            <a:off x="5722445" y="1257733"/>
            <a:ext cx="6367377" cy="5175105"/>
          </a:xfrm>
          <a:prstGeom prst="rect">
            <a:avLst/>
          </a:prstGeom>
        </p:spPr>
      </p:pic>
    </p:spTree>
    <p:extLst>
      <p:ext uri="{BB962C8B-B14F-4D97-AF65-F5344CB8AC3E}">
        <p14:creationId xmlns:p14="http://schemas.microsoft.com/office/powerpoint/2010/main" val="42587856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74034" y="1219200"/>
            <a:ext cx="10243931" cy="5016758"/>
          </a:xfrm>
          <a:prstGeom prst="rect">
            <a:avLst/>
          </a:prstGeom>
          <a:ln>
            <a:solidFill>
              <a:schemeClr val="tx1"/>
            </a:solidFill>
          </a:ln>
        </p:spPr>
        <p:txBody>
          <a:bodyPr wrap="square">
            <a:spAutoFit/>
          </a:bodyPr>
          <a:lstStyle/>
          <a:p>
            <a:r>
              <a:rPr lang="en-US" sz="1600" dirty="0"/>
              <a:t>In 2001, William S. Cleveland (of Bell Labs) wrote that: </a:t>
            </a:r>
          </a:p>
          <a:p>
            <a:endParaRPr lang="en-US" sz="1600" dirty="0"/>
          </a:p>
          <a:p>
            <a:r>
              <a:rPr lang="en-US" sz="1600" i="1" dirty="0"/>
              <a:t>...[results in] data science should be judged by the extent to which they enable the analyst to learn from data... Tools that are used by the data analyst are of direct benefit. Theories that serve as a basis for developing tools are of indirect benefit. </a:t>
            </a:r>
          </a:p>
          <a:p>
            <a:endParaRPr lang="en-US" sz="1600" i="1" dirty="0"/>
          </a:p>
          <a:p>
            <a:r>
              <a:rPr lang="en-US" sz="1600" dirty="0"/>
              <a:t>He proposed 6 foci of activity, even suggesting allocations of effort. </a:t>
            </a:r>
          </a:p>
          <a:p>
            <a:endParaRPr lang="en-US" sz="1600" dirty="0"/>
          </a:p>
          <a:p>
            <a:pPr marL="285750" indent="-285750">
              <a:buFont typeface="Arial" panose="020B0604020202020204" pitchFamily="34" charset="0"/>
              <a:buChar char="•"/>
            </a:pPr>
            <a:r>
              <a:rPr lang="en-US" sz="1600" dirty="0"/>
              <a:t>Multidisciplinary investigations (25%) </a:t>
            </a:r>
          </a:p>
          <a:p>
            <a:pPr marL="285750" indent="-285750">
              <a:buFont typeface="Arial" panose="020B0604020202020204" pitchFamily="34" charset="0"/>
              <a:buChar char="•"/>
            </a:pPr>
            <a:r>
              <a:rPr lang="en-US" sz="1600" dirty="0"/>
              <a:t>Models and Methods for Data (20%) </a:t>
            </a:r>
          </a:p>
          <a:p>
            <a:pPr marL="285750" indent="-285750">
              <a:buFont typeface="Arial" panose="020B0604020202020204" pitchFamily="34" charset="0"/>
              <a:buChar char="•"/>
            </a:pPr>
            <a:r>
              <a:rPr lang="en-US" sz="1600" dirty="0"/>
              <a:t>Computing with Data (15%)</a:t>
            </a:r>
          </a:p>
          <a:p>
            <a:pPr marL="285750" indent="-285750">
              <a:buFont typeface="Arial" panose="020B0604020202020204" pitchFamily="34" charset="0"/>
              <a:buChar char="•"/>
            </a:pPr>
            <a:r>
              <a:rPr lang="en-US" sz="1600" dirty="0"/>
              <a:t>Pedagogy (15%) </a:t>
            </a:r>
          </a:p>
          <a:p>
            <a:pPr marL="285750" indent="-285750">
              <a:buFont typeface="Arial" panose="020B0604020202020204" pitchFamily="34" charset="0"/>
              <a:buChar char="•"/>
            </a:pPr>
            <a:r>
              <a:rPr lang="en-US" sz="1600" dirty="0"/>
              <a:t>Tool Evaluation (5%) </a:t>
            </a:r>
          </a:p>
          <a:p>
            <a:pPr marL="285750" indent="-285750">
              <a:buFont typeface="Arial" panose="020B0604020202020204" pitchFamily="34" charset="0"/>
              <a:buChar char="•"/>
            </a:pPr>
            <a:r>
              <a:rPr lang="en-US" sz="1600" dirty="0"/>
              <a:t>Theory (20%) </a:t>
            </a:r>
          </a:p>
          <a:p>
            <a:endParaRPr lang="en-US" sz="1600" dirty="0"/>
          </a:p>
          <a:p>
            <a:r>
              <a:rPr lang="en-US" sz="1600" dirty="0"/>
              <a:t>Several academic statistics departments that I know well could, at the time of Cleveland’s publication, fit 100% of their activity into the 20% Cleveland allowed for Theory. Cleveland’s paper was republished in 2014. I can’t think of an academic department that devotes today 15% of its effort on pedagogy, or 15% on Computing with Data. I can think of several academic statistics departments that continue to fit essentially all their activity into the last category, Theory.</a:t>
            </a:r>
          </a:p>
          <a:p>
            <a:endParaRPr lang="en-US" sz="1600" dirty="0"/>
          </a:p>
          <a:p>
            <a:r>
              <a:rPr lang="en-US" sz="1600" dirty="0"/>
              <a:t>-- David </a:t>
            </a:r>
            <a:r>
              <a:rPr lang="en-US" sz="1600" dirty="0" err="1"/>
              <a:t>Donoho</a:t>
            </a:r>
            <a:r>
              <a:rPr lang="en-US" sz="1600" dirty="0"/>
              <a:t>, </a:t>
            </a:r>
            <a:r>
              <a:rPr lang="en-US" sz="1600" i="1" dirty="0"/>
              <a:t>50 years of Data Science</a:t>
            </a:r>
            <a:endParaRPr lang="en-US" sz="1600" dirty="0"/>
          </a:p>
        </p:txBody>
      </p:sp>
      <p:sp>
        <p:nvSpPr>
          <p:cNvPr id="5" name="Title 1">
            <a:extLst>
              <a:ext uri="{FF2B5EF4-FFF2-40B4-BE49-F238E27FC236}">
                <a16:creationId xmlns:a16="http://schemas.microsoft.com/office/drawing/2014/main" id="{16282D22-A544-2E44-99D3-CF4246002E08}"/>
              </a:ext>
            </a:extLst>
          </p:cNvPr>
          <p:cNvSpPr>
            <a:spLocks noGrp="1"/>
          </p:cNvSpPr>
          <p:nvPr>
            <p:ph type="title"/>
          </p:nvPr>
        </p:nvSpPr>
        <p:spPr>
          <a:xfrm>
            <a:off x="0" y="253999"/>
            <a:ext cx="12192000" cy="861129"/>
          </a:xfrm>
        </p:spPr>
        <p:txBody>
          <a:bodyPr>
            <a:noAutofit/>
          </a:bodyPr>
          <a:lstStyle/>
          <a:p>
            <a:r>
              <a:rPr lang="en-US" sz="4000" dirty="0"/>
              <a:t>Less Stats Theory, More CS Theory and Culture</a:t>
            </a:r>
          </a:p>
        </p:txBody>
      </p:sp>
    </p:spTree>
    <p:extLst>
      <p:ext uri="{BB962C8B-B14F-4D97-AF65-F5344CB8AC3E}">
        <p14:creationId xmlns:p14="http://schemas.microsoft.com/office/powerpoint/2010/main" val="433297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611250B-6095-E042-ACF2-D22281DFB283}"/>
              </a:ext>
            </a:extLst>
          </p:cNvPr>
          <p:cNvSpPr txBox="1"/>
          <p:nvPr/>
        </p:nvSpPr>
        <p:spPr>
          <a:xfrm>
            <a:off x="7858540" y="1258313"/>
            <a:ext cx="3207026"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t>Can’t squeeze information that doesn’t exist out of a dataset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So, scientific and clinical judgement remain critical to success</a:t>
            </a:r>
          </a:p>
        </p:txBody>
      </p:sp>
      <p:sp>
        <p:nvSpPr>
          <p:cNvPr id="4" name="Oval 3">
            <a:extLst>
              <a:ext uri="{FF2B5EF4-FFF2-40B4-BE49-F238E27FC236}">
                <a16:creationId xmlns:a16="http://schemas.microsoft.com/office/drawing/2014/main" id="{0B8C851A-80BE-7F40-90C2-5E65570FDFC7}"/>
              </a:ext>
            </a:extLst>
          </p:cNvPr>
          <p:cNvSpPr/>
          <p:nvPr/>
        </p:nvSpPr>
        <p:spPr>
          <a:xfrm>
            <a:off x="912832" y="991383"/>
            <a:ext cx="4894769" cy="4507454"/>
          </a:xfrm>
          <a:prstGeom prst="ellipse">
            <a:avLst/>
          </a:prstGeom>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b="1" dirty="0">
                <a:solidFill>
                  <a:schemeClr val="tx1"/>
                </a:solidFill>
              </a:rPr>
              <a:t>“Statistical Learning”</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5" name="Oval 4">
            <a:extLst>
              <a:ext uri="{FF2B5EF4-FFF2-40B4-BE49-F238E27FC236}">
                <a16:creationId xmlns:a16="http://schemas.microsoft.com/office/drawing/2014/main" id="{B2007EF8-D1A7-754C-89F4-22B595764297}"/>
              </a:ext>
            </a:extLst>
          </p:cNvPr>
          <p:cNvSpPr/>
          <p:nvPr/>
        </p:nvSpPr>
        <p:spPr>
          <a:xfrm>
            <a:off x="912832" y="1620705"/>
            <a:ext cx="3238051" cy="3248810"/>
          </a:xfrm>
          <a:prstGeom prst="ellipse">
            <a:avLst/>
          </a:prstGeom>
          <a:solidFill>
            <a:schemeClr val="accent2">
              <a:alpha val="5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b="1" dirty="0">
                <a:solidFill>
                  <a:schemeClr val="tx1"/>
                </a:solidFill>
              </a:rPr>
              <a:t>Machine </a:t>
            </a:r>
          </a:p>
          <a:p>
            <a:r>
              <a:rPr lang="en-US" b="1" dirty="0">
                <a:solidFill>
                  <a:schemeClr val="tx1"/>
                </a:solidFill>
              </a:rPr>
              <a:t>Learning</a:t>
            </a:r>
          </a:p>
        </p:txBody>
      </p:sp>
      <p:sp>
        <p:nvSpPr>
          <p:cNvPr id="6" name="Oval 5">
            <a:extLst>
              <a:ext uri="{FF2B5EF4-FFF2-40B4-BE49-F238E27FC236}">
                <a16:creationId xmlns:a16="http://schemas.microsoft.com/office/drawing/2014/main" id="{351DE1EF-42A7-7E45-B31B-4CCE32E71205}"/>
              </a:ext>
            </a:extLst>
          </p:cNvPr>
          <p:cNvSpPr/>
          <p:nvPr/>
        </p:nvSpPr>
        <p:spPr>
          <a:xfrm>
            <a:off x="2569550" y="1620705"/>
            <a:ext cx="3238051" cy="3248810"/>
          </a:xfrm>
          <a:prstGeom prst="ellipse">
            <a:avLst/>
          </a:prstGeom>
          <a:solidFill>
            <a:schemeClr val="accent1">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Statistics</a:t>
            </a:r>
          </a:p>
        </p:txBody>
      </p:sp>
    </p:spTree>
    <p:extLst>
      <p:ext uri="{BB962C8B-B14F-4D97-AF65-F5344CB8AC3E}">
        <p14:creationId xmlns:p14="http://schemas.microsoft.com/office/powerpoint/2010/main" val="1541258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E8816-6BD0-3643-9137-601F4C7CFC0A}"/>
              </a:ext>
            </a:extLst>
          </p:cNvPr>
          <p:cNvSpPr>
            <a:spLocks noGrp="1"/>
          </p:cNvSpPr>
          <p:nvPr>
            <p:ph type="title"/>
          </p:nvPr>
        </p:nvSpPr>
        <p:spPr/>
        <p:txBody>
          <a:bodyPr>
            <a:normAutofit/>
          </a:bodyPr>
          <a:lstStyle/>
          <a:p>
            <a:r>
              <a:rPr lang="en-US" dirty="0"/>
              <a:t>“Big Data”: Distinction or Meme?</a:t>
            </a:r>
          </a:p>
        </p:txBody>
      </p:sp>
      <p:sp>
        <p:nvSpPr>
          <p:cNvPr id="3" name="Text Placeholder 2">
            <a:extLst>
              <a:ext uri="{FF2B5EF4-FFF2-40B4-BE49-F238E27FC236}">
                <a16:creationId xmlns:a16="http://schemas.microsoft.com/office/drawing/2014/main" id="{ECCBC1DD-8C77-8046-9808-6692DD9E11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52501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F8A7E1-59D4-644C-9000-AB54EC300A2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268540" y="1386701"/>
            <a:ext cx="5767358" cy="5471299"/>
          </a:xfrm>
          <a:prstGeom prst="rect">
            <a:avLst/>
          </a:prstGeom>
          <a:effectLst>
            <a:outerShdw blurRad="50800" dist="152400" dir="8100000" algn="tr" rotWithShape="0">
              <a:prstClr val="black">
                <a:alpha val="40000"/>
              </a:prstClr>
            </a:outerShdw>
          </a:effectLst>
        </p:spPr>
      </p:pic>
    </p:spTree>
    <p:extLst>
      <p:ext uri="{BB962C8B-B14F-4D97-AF65-F5344CB8AC3E}">
        <p14:creationId xmlns:p14="http://schemas.microsoft.com/office/powerpoint/2010/main" val="231375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6A953C-3A61-C04C-9C3B-CD546A1CDFF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8547" y="794370"/>
            <a:ext cx="5238750" cy="2019218"/>
          </a:xfrm>
          <a:prstGeom prst="rect">
            <a:avLst/>
          </a:prstGeom>
        </p:spPr>
      </p:pic>
      <p:pic>
        <p:nvPicPr>
          <p:cNvPr id="7" name="Picture 6">
            <a:extLst>
              <a:ext uri="{FF2B5EF4-FFF2-40B4-BE49-F238E27FC236}">
                <a16:creationId xmlns:a16="http://schemas.microsoft.com/office/drawing/2014/main" id="{BD7BD6CD-5B74-9E40-8B61-CCEACA5C83AD}"/>
              </a:ext>
            </a:extLst>
          </p:cNvPr>
          <p:cNvPicPr>
            <a:picLocks noChangeAspect="1"/>
          </p:cNvPicPr>
          <p:nvPr/>
        </p:nvPicPr>
        <p:blipFill>
          <a:blip r:embed="rId4"/>
          <a:stretch>
            <a:fillRect/>
          </a:stretch>
        </p:blipFill>
        <p:spPr>
          <a:xfrm>
            <a:off x="8029413" y="1303064"/>
            <a:ext cx="3429000" cy="3492500"/>
          </a:xfrm>
          <a:prstGeom prst="rect">
            <a:avLst/>
          </a:prstGeom>
        </p:spPr>
      </p:pic>
      <p:pic>
        <p:nvPicPr>
          <p:cNvPr id="8" name="Picture 7">
            <a:extLst>
              <a:ext uri="{FF2B5EF4-FFF2-40B4-BE49-F238E27FC236}">
                <a16:creationId xmlns:a16="http://schemas.microsoft.com/office/drawing/2014/main" id="{71AF895A-F392-8446-BDD7-38439539080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92289" y="3157803"/>
            <a:ext cx="3643572" cy="2835914"/>
          </a:xfrm>
          <a:prstGeom prst="rect">
            <a:avLst/>
          </a:prstGeom>
        </p:spPr>
      </p:pic>
    </p:spTree>
    <p:extLst>
      <p:ext uri="{BB962C8B-B14F-4D97-AF65-F5344CB8AC3E}">
        <p14:creationId xmlns:p14="http://schemas.microsoft.com/office/powerpoint/2010/main" val="4007872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B0147-08EF-564B-81F9-E057526F5C07}"/>
              </a:ext>
            </a:extLst>
          </p:cNvPr>
          <p:cNvSpPr>
            <a:spLocks noGrp="1"/>
          </p:cNvSpPr>
          <p:nvPr>
            <p:ph type="title"/>
          </p:nvPr>
        </p:nvSpPr>
        <p:spPr/>
        <p:txBody>
          <a:bodyPr/>
          <a:lstStyle/>
          <a:p>
            <a:r>
              <a:rPr lang="en-US" dirty="0"/>
              <a:t>Big Data</a:t>
            </a:r>
          </a:p>
        </p:txBody>
      </p:sp>
      <p:sp>
        <p:nvSpPr>
          <p:cNvPr id="4" name="Rectangle 3">
            <a:extLst>
              <a:ext uri="{FF2B5EF4-FFF2-40B4-BE49-F238E27FC236}">
                <a16:creationId xmlns:a16="http://schemas.microsoft.com/office/drawing/2014/main" id="{BB977248-C30A-AF4E-8502-C69C41F124AB}"/>
              </a:ext>
            </a:extLst>
          </p:cNvPr>
          <p:cNvSpPr/>
          <p:nvPr/>
        </p:nvSpPr>
        <p:spPr>
          <a:xfrm>
            <a:off x="428788" y="466658"/>
            <a:ext cx="3037668" cy="592468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r>
              <a:rPr lang="en-US" sz="2800" u="sng" dirty="0"/>
              <a:t>Long Data</a:t>
            </a:r>
          </a:p>
          <a:p>
            <a:endParaRPr lang="en-US" sz="2800" dirty="0"/>
          </a:p>
          <a:p>
            <a:pPr marL="285750" indent="-285750">
              <a:buFont typeface="Arial" panose="020B0604020202020204" pitchFamily="34" charset="0"/>
              <a:buChar char="•"/>
            </a:pPr>
            <a:r>
              <a:rPr lang="en-US" sz="2800" dirty="0"/>
              <a:t>Large </a:t>
            </a:r>
            <a:r>
              <a:rPr lang="en-US" sz="2800" i="1" dirty="0"/>
              <a:t>N</a:t>
            </a:r>
          </a:p>
          <a:p>
            <a:endParaRPr lang="en-US" sz="2800" dirty="0"/>
          </a:p>
          <a:p>
            <a:pPr marL="285750" indent="-285750">
              <a:buFont typeface="Arial" panose="020B0604020202020204" pitchFamily="34" charset="0"/>
              <a:buChar char="•"/>
            </a:pPr>
            <a:r>
              <a:rPr lang="en-US" sz="2800" dirty="0"/>
              <a:t>A clinical study with 50k participants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A speech database with 10M short recordings</a:t>
            </a:r>
          </a:p>
          <a:p>
            <a:pPr marL="285750" indent="-285750">
              <a:buFont typeface="Arial" panose="020B0604020202020204" pitchFamily="34" charset="0"/>
              <a:buChar char="•"/>
            </a:pPr>
            <a:endParaRPr lang="en-US" sz="2800" dirty="0"/>
          </a:p>
        </p:txBody>
      </p:sp>
      <p:sp>
        <p:nvSpPr>
          <p:cNvPr id="5" name="Rectangle 4">
            <a:extLst>
              <a:ext uri="{FF2B5EF4-FFF2-40B4-BE49-F238E27FC236}">
                <a16:creationId xmlns:a16="http://schemas.microsoft.com/office/drawing/2014/main" id="{377692C3-8025-5E40-826F-1C2F7B887E53}"/>
              </a:ext>
            </a:extLst>
          </p:cNvPr>
          <p:cNvSpPr/>
          <p:nvPr/>
        </p:nvSpPr>
        <p:spPr>
          <a:xfrm>
            <a:off x="3748005" y="3139907"/>
            <a:ext cx="8015207" cy="233165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en-US" sz="2800" u="sng" dirty="0"/>
              <a:t>Wide Data</a:t>
            </a:r>
            <a:endParaRPr lang="en-US" sz="2800" dirty="0"/>
          </a:p>
          <a:p>
            <a:pPr marL="285750" indent="-285750">
              <a:buFont typeface="Arial" panose="020B0604020202020204" pitchFamily="34" charset="0"/>
              <a:buChar char="•"/>
            </a:pPr>
            <a:r>
              <a:rPr lang="en-US" sz="2800" dirty="0"/>
              <a:t>Large </a:t>
            </a:r>
            <a:r>
              <a:rPr lang="en-US" sz="2800" i="1" dirty="0"/>
              <a:t>M</a:t>
            </a:r>
            <a:endParaRPr lang="en-US" sz="2800" dirty="0"/>
          </a:p>
          <a:p>
            <a:pPr marL="285750" indent="-285750">
              <a:buFont typeface="Arial" panose="020B0604020202020204" pitchFamily="34" charset="0"/>
              <a:buChar char="•"/>
            </a:pPr>
            <a:r>
              <a:rPr lang="en-US" sz="2800" dirty="0"/>
              <a:t>A </a:t>
            </a:r>
            <a:r>
              <a:rPr lang="en-US" sz="2800" dirty="0" err="1"/>
              <a:t>mHealth</a:t>
            </a:r>
            <a:r>
              <a:rPr lang="en-US" sz="2800" dirty="0"/>
              <a:t> study with 6 months of wearables data in 20 participants</a:t>
            </a:r>
          </a:p>
          <a:p>
            <a:pPr marL="285750" indent="-285750">
              <a:buFont typeface="Arial" panose="020B0604020202020204" pitchFamily="34" charset="0"/>
              <a:buChar char="•"/>
            </a:pPr>
            <a:r>
              <a:rPr lang="en-US" sz="2800" dirty="0"/>
              <a:t>10 minutes of raw fMRI data in 8 participants</a:t>
            </a:r>
          </a:p>
        </p:txBody>
      </p:sp>
    </p:spTree>
    <p:extLst>
      <p:ext uri="{BB962C8B-B14F-4D97-AF65-F5344CB8AC3E}">
        <p14:creationId xmlns:p14="http://schemas.microsoft.com/office/powerpoint/2010/main" val="42662915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997</TotalTime>
  <Words>2956</Words>
  <Application>Microsoft Macintosh PowerPoint</Application>
  <PresentationFormat>Widescreen</PresentationFormat>
  <Paragraphs>550</Paragraphs>
  <Slides>45</Slides>
  <Notes>30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45</vt:i4>
      </vt:variant>
    </vt:vector>
  </HeadingPairs>
  <TitlesOfParts>
    <vt:vector size="56" baseType="lpstr">
      <vt:lpstr>Arial</vt:lpstr>
      <vt:lpstr>Calibri</vt:lpstr>
      <vt:lpstr>Calibri Light</vt:lpstr>
      <vt:lpstr>Cambria Math</vt:lpstr>
      <vt:lpstr>CMR10</vt:lpstr>
      <vt:lpstr>CMTI10</vt:lpstr>
      <vt:lpstr>Courier New</vt:lpstr>
      <vt:lpstr>Times New Roman</vt:lpstr>
      <vt:lpstr>Wingdings</vt:lpstr>
      <vt:lpstr>Office Theme</vt:lpstr>
      <vt:lpstr>2_Office Theme</vt:lpstr>
      <vt:lpstr>Principles and Culture  of Data Science </vt:lpstr>
      <vt:lpstr>What are Machine Learning and Data Science?</vt:lpstr>
      <vt:lpstr>Q: What is Machine Learning?</vt:lpstr>
      <vt:lpstr>Q: What is Machine Learning?</vt:lpstr>
      <vt:lpstr>PowerPoint Presentation</vt:lpstr>
      <vt:lpstr>“Big Data”: Distinction or Meme?</vt:lpstr>
      <vt:lpstr>PowerPoint Presentation</vt:lpstr>
      <vt:lpstr>PowerPoint Presentation</vt:lpstr>
      <vt:lpstr>Big Data</vt:lpstr>
      <vt:lpstr>“Big Data”: Distinction or Meme?</vt:lpstr>
      <vt:lpstr>Neural networks thrive on big data</vt:lpstr>
      <vt:lpstr>Hardware and computational platforms for big data and deep learning</vt:lpstr>
      <vt:lpstr>Predictive Modeling Culture</vt:lpstr>
      <vt:lpstr>Previous Example: ICU Mortality Prediction</vt:lpstr>
      <vt:lpstr>What’s our goal?</vt:lpstr>
      <vt:lpstr>Machine Learning: A Black Box?</vt:lpstr>
      <vt:lpstr>What’s our goal?</vt:lpstr>
      <vt:lpstr>What’s our goal?</vt:lpstr>
      <vt:lpstr>The Common Task Framework</vt:lpstr>
      <vt:lpstr>PowerPoint Presentation</vt:lpstr>
      <vt:lpstr>Standardized Evaluation Strategy</vt:lpstr>
      <vt:lpstr>Split Data into Separate Groups</vt:lpstr>
      <vt:lpstr>Split Data into Separate Groups</vt:lpstr>
      <vt:lpstr>Test set</vt:lpstr>
      <vt:lpstr>Validation (or Tuning) Set</vt:lpstr>
      <vt:lpstr>PowerPoint Presentation</vt:lpstr>
      <vt:lpstr>Pitfalls: Training, Validation, and Test</vt:lpstr>
      <vt:lpstr>Pitfalls: Training, Validation, and Test</vt:lpstr>
      <vt:lpstr>PowerPoint Presentation</vt:lpstr>
      <vt:lpstr>PowerPoint Presentation</vt:lpstr>
      <vt:lpstr>PowerPoint Presentation</vt:lpstr>
      <vt:lpstr>Stanford Question Answering Dataset (SQuAD 2.0)</vt:lpstr>
      <vt:lpstr>Amazon Reviews Dataset</vt:lpstr>
      <vt:lpstr>PowerPoint Presentation</vt:lpstr>
      <vt:lpstr>PowerPoint Presentation</vt:lpstr>
      <vt:lpstr>PowerPoint Presentation</vt:lpstr>
      <vt:lpstr>PowerPoint Presentation</vt:lpstr>
      <vt:lpstr>PowerPoint Presentation</vt:lpstr>
      <vt:lpstr>PowerPoint Presentation</vt:lpstr>
      <vt:lpstr>Deep Learning is Approaching Human Performance in Language Understanding Tasks</vt:lpstr>
      <vt:lpstr>PowerPoint Presentation</vt:lpstr>
      <vt:lpstr>PowerPoint Presentation</vt:lpstr>
      <vt:lpstr>PowerPoint Presentation</vt:lpstr>
      <vt:lpstr>PowerPoint Presentation</vt:lpstr>
      <vt:lpstr>Less Stats Theory, More CS Theory and Culture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Data Science  May 24, 2019</dc:title>
  <dc:creator>Matthew Engelhard, M.D., Ph.D.</dc:creator>
  <cp:lastModifiedBy>Matthew Engelhard, M.D., Ph.D.</cp:lastModifiedBy>
  <cp:revision>51</cp:revision>
  <dcterms:created xsi:type="dcterms:W3CDTF">2019-05-17T00:10:36Z</dcterms:created>
  <dcterms:modified xsi:type="dcterms:W3CDTF">2021-05-06T18:36:28Z</dcterms:modified>
</cp:coreProperties>
</file>